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F446-CAC2-4C0F-B12D-E8A414A2757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3A4286-057B-4C26-BA2F-E5205926CA8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F446-CAC2-4C0F-B12D-E8A414A2757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4286-057B-4C26-BA2F-E5205926C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F446-CAC2-4C0F-B12D-E8A414A2757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4286-057B-4C26-BA2F-E5205926C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F6F446-CAC2-4C0F-B12D-E8A414A2757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D3A4286-057B-4C26-BA2F-E5205926CA8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F446-CAC2-4C0F-B12D-E8A414A2757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4286-057B-4C26-BA2F-E5205926CA8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F446-CAC2-4C0F-B12D-E8A414A2757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4286-057B-4C26-BA2F-E5205926CA8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4286-057B-4C26-BA2F-E5205926CA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F446-CAC2-4C0F-B12D-E8A414A2757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F446-CAC2-4C0F-B12D-E8A414A2757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4286-057B-4C26-BA2F-E5205926CA8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F446-CAC2-4C0F-B12D-E8A414A2757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4286-057B-4C26-BA2F-E5205926C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F6F446-CAC2-4C0F-B12D-E8A414A2757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3A4286-057B-4C26-BA2F-E5205926CA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F446-CAC2-4C0F-B12D-E8A414A2757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3A4286-057B-4C26-BA2F-E5205926CA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F6F446-CAC2-4C0F-B12D-E8A414A27571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D3A4286-057B-4C26-BA2F-E5205926CA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Mr. Herman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Instructions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people are visual learners therefore it is always a good ideal to have pictures that help the individual</a:t>
            </a:r>
          </a:p>
          <a:p>
            <a:r>
              <a:rPr lang="en-US" dirty="0" smtClean="0"/>
              <a:t>IKEA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8: Give pictures to help the reader understand the instructions.</a:t>
            </a:r>
            <a:endParaRPr lang="en-US" dirty="0"/>
          </a:p>
        </p:txBody>
      </p:sp>
      <p:pic>
        <p:nvPicPr>
          <p:cNvPr id="1026" name="Picture 2" descr="http://3.bp.blogspot.com/-qkXxD-c3s6M/UWr8J9h5VSI/AAAAAAAAAKs/NQovYwibjfA/s1600/1_integral_125_hinge_instal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743200"/>
            <a:ext cx="4656132" cy="340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up a good set of instructions: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Write up instructions on how to brush your teeth. </a:t>
            </a:r>
            <a:endParaRPr lang="en-US" dirty="0"/>
          </a:p>
          <a:p>
            <a:r>
              <a:rPr lang="en-US" dirty="0" smtClean="0"/>
              <a:t>Remember to state all steps even the most basic steps</a:t>
            </a:r>
          </a:p>
          <a:p>
            <a:r>
              <a:rPr lang="en-US" dirty="0" smtClean="0"/>
              <a:t>Follow all instructions to write </a:t>
            </a:r>
            <a:r>
              <a:rPr lang="en-US" smtClean="0"/>
              <a:t>good instructions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s://expertbeacon.com/sites/default/files/how_to_teach_your_child_the_right_way_to_brush_their_tee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3724275" cy="2613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 your task regularly or more then 3 times</a:t>
            </a:r>
          </a:p>
          <a:p>
            <a:r>
              <a:rPr lang="en-US" dirty="0" smtClean="0"/>
              <a:t>You should know all of the steps to perform the outcome your intended to have</a:t>
            </a:r>
          </a:p>
          <a:p>
            <a:r>
              <a:rPr lang="en-US" dirty="0" smtClean="0"/>
              <a:t>Know how to began and end the process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Know your topic thoroughly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Write all materials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you wanted to make a Peanut Butter and Jelly how would you know to that you needed bread or a knife?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2" name="AutoShape 2" descr="http://3i.sunninghillprimary.net/files/2012/03/instruct.gif"/>
          <p:cNvSpPr>
            <a:spLocks noChangeAspect="1" noChangeArrowheads="1"/>
          </p:cNvSpPr>
          <p:nvPr/>
        </p:nvSpPr>
        <p:spPr bwMode="auto">
          <a:xfrm>
            <a:off x="155575" y="-1081088"/>
            <a:ext cx="2381250" cy="2257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AutoShape 4" descr="http://3i.sunninghillprimary.net/files/2012/03/instruct.gif"/>
          <p:cNvSpPr>
            <a:spLocks noChangeAspect="1" noChangeArrowheads="1"/>
          </p:cNvSpPr>
          <p:nvPr/>
        </p:nvSpPr>
        <p:spPr bwMode="auto">
          <a:xfrm>
            <a:off x="155575" y="-1081088"/>
            <a:ext cx="2381250" cy="2257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AutoShape 6" descr="http://3i.sunninghillprimary.net/files/2012/03/instruct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8" name="Picture 8" descr="http://www.neighborfoodblog.com/wp-content/uploads/2013/01/grilled-pb-and-j-2-731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752600"/>
            <a:ext cx="3038454" cy="4257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</a:t>
            </a:r>
            <a:r>
              <a:rPr lang="en-US" b="1" dirty="0" smtClean="0"/>
              <a:t> Plan how to write the steps in order.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Instructions are written in small increments (manageable tasks that are clear, easy to follow to completion). </a:t>
            </a:r>
          </a:p>
          <a:p>
            <a:r>
              <a:rPr lang="en-US" dirty="0" smtClean="0"/>
              <a:t>You must know what is done first, second, third.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ihaveaspergers.webs.com/Oxygen%20Ma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4267200" cy="4267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</a:t>
            </a:r>
            <a:r>
              <a:rPr lang="en-US" b="1" dirty="0" smtClean="0"/>
              <a:t> Write each step as a small piece.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That means, each step should be small, a baby step in the whole process.</a:t>
            </a:r>
          </a:p>
          <a:p>
            <a:r>
              <a:rPr lang="en-US" dirty="0" smtClean="0"/>
              <a:t> It should be easy to read at once, and then turn and DO it right away. </a:t>
            </a:r>
          </a:p>
          <a:p>
            <a:r>
              <a:rPr lang="en-US" dirty="0" smtClean="0"/>
              <a:t>It shouldn't contain multiple things to do at the same time.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http://brickextra.com/wp-content/uploads/2013/11/November-2013-Tracto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133600"/>
            <a:ext cx="4329972" cy="3038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4:</a:t>
            </a:r>
            <a:r>
              <a:rPr lang="en-US" b="1" dirty="0" smtClean="0"/>
              <a:t> Include warnings as pre-steps.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it's critical that something be done (or NOT be done) before something else, write it as a step to do before the next step.</a:t>
            </a:r>
          </a:p>
          <a:p>
            <a:r>
              <a:rPr lang="en-US" dirty="0" smtClean="0"/>
              <a:t> For example, "check (or close) the drain plug," must be a step before "add oil to the tank."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static.squarespace.com/static/50b87628e4b05b20d2d850ae/t/52445255e4b0051e88e64ffd/1380209238319/Danger%20-2%20%20June%2020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207120" cy="274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5:</a:t>
            </a:r>
            <a:r>
              <a:rPr lang="en-US" b="1" dirty="0" smtClean="0"/>
              <a:t> Write the steps logically in order.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Don't depend on the reader going down the page and reading all the tips and warnings before beginning to do the process.</a:t>
            </a:r>
          </a:p>
          <a:p>
            <a:r>
              <a:rPr lang="en-US" dirty="0" smtClean="0"/>
              <a:t> Or the reader going to read all the fine points in small print before starting. </a:t>
            </a:r>
          </a:p>
          <a:p>
            <a:r>
              <a:rPr lang="en-US" dirty="0" smtClean="0"/>
              <a:t>Include each point in its own step that begins with a verb.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17410" name="Picture 2" descr="http://shopping.coinsusallecollection.com/images/tie%20kn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05000"/>
            <a:ext cx="3971925" cy="3695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your writing is complete and correct. </a:t>
            </a:r>
          </a:p>
          <a:p>
            <a:r>
              <a:rPr lang="en-US" dirty="0" smtClean="0"/>
              <a:t>We've all seen poorly written instructions for assembling that Christmas toy that make us laugh, but don't get the toy assembled. Don't repeat that mistake.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6:</a:t>
            </a:r>
            <a:r>
              <a:rPr lang="en-US" b="1" dirty="0" smtClean="0"/>
              <a:t> Review and edit your instructions carefully.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It's much preferable to say DO something rather than DON'T do something.</a:t>
            </a:r>
          </a:p>
          <a:p>
            <a:r>
              <a:rPr lang="en-US" dirty="0" smtClean="0"/>
              <a:t> For example, instead of saying "don't forget the salt," write "add salt when the eggs boil."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7:</a:t>
            </a:r>
            <a:r>
              <a:rPr lang="en-US" b="1" dirty="0" smtClean="0"/>
              <a:t> Express steps in the positive.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5362" name="Picture 2" descr="http://diabetesdad.org/files/2014/07/NO-NO-NO-NO-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962400"/>
            <a:ext cx="3429000" cy="2571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</TotalTime>
  <Words>462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Writing Instructions</vt:lpstr>
      <vt:lpstr>Step 1: Know your topic thoroughly </vt:lpstr>
      <vt:lpstr>Step 2: Write all materials needed</vt:lpstr>
      <vt:lpstr>Step 2: Plan how to write the steps in order. </vt:lpstr>
      <vt:lpstr>Step 3: Write each step as a small piece. </vt:lpstr>
      <vt:lpstr>Step 4: Include warnings as pre-steps.  </vt:lpstr>
      <vt:lpstr>Step 5: Write the steps logically in order. </vt:lpstr>
      <vt:lpstr>Step 6: Review and edit your instructions carefully. </vt:lpstr>
      <vt:lpstr>Step 7: Express steps in the positive. </vt:lpstr>
      <vt:lpstr>Step 8: Give pictures to help the reader understand the instructions.</vt:lpstr>
      <vt:lpstr>Write up a good set of instructions: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Instructions</dc:title>
  <dc:creator>christopherd.herman</dc:creator>
  <cp:lastModifiedBy>christopherd.herman</cp:lastModifiedBy>
  <cp:revision>4</cp:revision>
  <dcterms:created xsi:type="dcterms:W3CDTF">2014-09-15T11:39:56Z</dcterms:created>
  <dcterms:modified xsi:type="dcterms:W3CDTF">2014-09-15T12:14:35Z</dcterms:modified>
</cp:coreProperties>
</file>