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2"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8"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C59006A-F7D5-4EA8-8F6F-1E50FAB53DA4}" type="datetimeFigureOut">
              <a:rPr lang="en-US" smtClean="0"/>
              <a:t>8/26/2014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0DD8ED8-D1AA-4CE2-91AA-DAFC14620BD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59006A-F7D5-4EA8-8F6F-1E50FAB53DA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D8ED8-D1AA-4CE2-91AA-DAFC14620B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C59006A-F7D5-4EA8-8F6F-1E50FAB53DA4}" type="datetimeFigureOut">
              <a:rPr lang="en-US" smtClean="0"/>
              <a:t>8/26/2014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0DD8ED8-D1AA-4CE2-91AA-DAFC14620BD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59006A-F7D5-4EA8-8F6F-1E50FAB53DA4}"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0DD8ED8-D1AA-4CE2-91AA-DAFC14620BD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59006A-F7D5-4EA8-8F6F-1E50FAB53DA4}" type="datetimeFigureOut">
              <a:rPr lang="en-US" smtClean="0"/>
              <a:t>8/26/2014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0DD8ED8-D1AA-4CE2-91AA-DAFC14620BD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C59006A-F7D5-4EA8-8F6F-1E50FAB53DA4}" type="datetimeFigureOut">
              <a:rPr lang="en-US" smtClean="0"/>
              <a:t>8/26/2014</a:t>
            </a:fld>
            <a:endParaRPr lang="en-US"/>
          </a:p>
        </p:txBody>
      </p:sp>
      <p:sp>
        <p:nvSpPr>
          <p:cNvPr id="10" name="Slide Number Placeholder 9"/>
          <p:cNvSpPr>
            <a:spLocks noGrp="1"/>
          </p:cNvSpPr>
          <p:nvPr>
            <p:ph type="sldNum" sz="quarter" idx="16"/>
          </p:nvPr>
        </p:nvSpPr>
        <p:spPr/>
        <p:txBody>
          <a:bodyPr rtlCol="0"/>
          <a:lstStyle/>
          <a:p>
            <a:fld id="{E0DD8ED8-D1AA-4CE2-91AA-DAFC14620BD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C59006A-F7D5-4EA8-8F6F-1E50FAB53DA4}" type="datetimeFigureOut">
              <a:rPr lang="en-US" smtClean="0"/>
              <a:t>8/26/2014</a:t>
            </a:fld>
            <a:endParaRPr lang="en-US"/>
          </a:p>
        </p:txBody>
      </p:sp>
      <p:sp>
        <p:nvSpPr>
          <p:cNvPr id="12" name="Slide Number Placeholder 11"/>
          <p:cNvSpPr>
            <a:spLocks noGrp="1"/>
          </p:cNvSpPr>
          <p:nvPr>
            <p:ph type="sldNum" sz="quarter" idx="16"/>
          </p:nvPr>
        </p:nvSpPr>
        <p:spPr/>
        <p:txBody>
          <a:bodyPr rtlCol="0"/>
          <a:lstStyle/>
          <a:p>
            <a:fld id="{E0DD8ED8-D1AA-4CE2-91AA-DAFC14620BD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59006A-F7D5-4EA8-8F6F-1E50FAB53DA4}" type="datetimeFigureOut">
              <a:rPr lang="en-US" smtClean="0"/>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DD8ED8-D1AA-4CE2-91AA-DAFC14620B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9006A-F7D5-4EA8-8F6F-1E50FAB53DA4}" type="datetimeFigureOut">
              <a:rPr lang="en-US" smtClean="0"/>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0DD8ED8-D1AA-4CE2-91AA-DAFC14620B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59006A-F7D5-4EA8-8F6F-1E50FAB53DA4}"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0DD8ED8-D1AA-4CE2-91AA-DAFC14620BD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C59006A-F7D5-4EA8-8F6F-1E50FAB53DA4}" type="datetimeFigureOut">
              <a:rPr lang="en-US" smtClean="0"/>
              <a:t>8/26/2014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0DD8ED8-D1AA-4CE2-91AA-DAFC14620BD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C59006A-F7D5-4EA8-8F6F-1E50FAB53DA4}" type="datetimeFigureOut">
              <a:rPr lang="en-US" smtClean="0"/>
              <a:t>8/26/2014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0DD8ED8-D1AA-4CE2-91AA-DAFC14620B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_@cms.gaggle.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a:t>
            </a:r>
            <a:endParaRPr lang="en-US" dirty="0"/>
          </a:p>
        </p:txBody>
      </p:sp>
      <p:sp>
        <p:nvSpPr>
          <p:cNvPr id="5" name="Content Placeholder 4"/>
          <p:cNvSpPr>
            <a:spLocks noGrp="1"/>
          </p:cNvSpPr>
          <p:nvPr>
            <p:ph sz="quarter" idx="1"/>
          </p:nvPr>
        </p:nvSpPr>
        <p:spPr/>
        <p:txBody>
          <a:bodyPr/>
          <a:lstStyle/>
          <a:p>
            <a:r>
              <a:rPr lang="en-US" dirty="0" smtClean="0"/>
              <a:t>Please Log into the Computer </a:t>
            </a:r>
          </a:p>
          <a:p>
            <a:r>
              <a:rPr lang="en-US" dirty="0" smtClean="0"/>
              <a:t>New students to the class please come see Mr. Herman for a index card and a Course Syllabus. </a:t>
            </a:r>
          </a:p>
          <a:p>
            <a:r>
              <a:rPr lang="en-US" dirty="0" smtClean="0"/>
              <a:t>Access mrhermanwestmeck.weebly.com </a:t>
            </a:r>
          </a:p>
          <a:p>
            <a:r>
              <a:rPr lang="en-US" dirty="0" smtClean="0"/>
              <a:t>Access weebly.com in a separate tab… </a:t>
            </a:r>
          </a:p>
          <a:p>
            <a:pPr>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Weebly.com</a:t>
            </a:r>
            <a:endParaRPr lang="en-US" dirty="0"/>
          </a:p>
        </p:txBody>
      </p:sp>
      <p:sp>
        <p:nvSpPr>
          <p:cNvPr id="3" name="Content Placeholder 2"/>
          <p:cNvSpPr>
            <a:spLocks noGrp="1"/>
          </p:cNvSpPr>
          <p:nvPr>
            <p:ph sz="quarter" idx="1"/>
          </p:nvPr>
        </p:nvSpPr>
        <p:spPr/>
        <p:txBody>
          <a:bodyPr>
            <a:normAutofit/>
          </a:bodyPr>
          <a:lstStyle/>
          <a:p>
            <a:r>
              <a:rPr lang="en-US" dirty="0" smtClean="0"/>
              <a:t>Create an account if you don’t already have one. Use an email address you currently have to login. </a:t>
            </a:r>
          </a:p>
          <a:p>
            <a:r>
              <a:rPr lang="en-US" dirty="0" smtClean="0"/>
              <a:t>If you do not have an email address from home. Then use First initial, Last name First 4 of student ID @</a:t>
            </a:r>
            <a:r>
              <a:rPr lang="en-US" dirty="0" err="1" smtClean="0"/>
              <a:t>cms.gaggle.net</a:t>
            </a:r>
            <a:r>
              <a:rPr lang="en-US" dirty="0" smtClean="0"/>
              <a:t> Password Date of Birth</a:t>
            </a:r>
          </a:p>
          <a:p>
            <a:r>
              <a:rPr lang="en-US" dirty="0" smtClean="0"/>
              <a:t> </a:t>
            </a:r>
            <a:r>
              <a:rPr lang="en-US" dirty="0" err="1" smtClean="0"/>
              <a:t>Bwayne</a:t>
            </a:r>
            <a:r>
              <a:rPr lang="en-US" dirty="0" smtClean="0"/>
              <a:t>_ _ _ </a:t>
            </a:r>
            <a:r>
              <a:rPr lang="en-US" dirty="0" smtClean="0">
                <a:hlinkClick r:id="rId2"/>
              </a:rPr>
              <a:t>_@</a:t>
            </a:r>
            <a:r>
              <a:rPr lang="en-US" dirty="0" err="1" smtClean="0">
                <a:hlinkClick r:id="rId2"/>
              </a:rPr>
              <a:t>cms.gaggle.net</a:t>
            </a:r>
            <a:r>
              <a:rPr lang="en-US" dirty="0" smtClean="0"/>
              <a:t> Password YYMMDD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sz="quarter" idx="1"/>
          </p:nvPr>
        </p:nvSpPr>
        <p:spPr/>
        <p:txBody>
          <a:bodyPr/>
          <a:lstStyle/>
          <a:p>
            <a:r>
              <a:rPr lang="en-US" dirty="0" smtClean="0"/>
              <a:t>Students should take this webpage very seriously. This webpage will be a working portfolio for your </a:t>
            </a:r>
            <a:r>
              <a:rPr lang="en-US" dirty="0" err="1" smtClean="0"/>
              <a:t>Sci</a:t>
            </a:r>
            <a:r>
              <a:rPr lang="en-US" dirty="0" smtClean="0"/>
              <a:t>-Vis/GAD career.  This webpage will also be how you are graded for the class. I will also be sharing your webpage with your parents email address so anything you would not want to share with them do not put on your webpage. Who knows this webpage may even get you into college or a career in Animation or Game Design.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Home Page for Your Website: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Page 1: will be your home screen: This page you will write a one paragraph synopsis of who you are? You will also need buttons to access each page of your website.</a:t>
            </a:r>
          </a:p>
          <a:p>
            <a:r>
              <a:rPr lang="en-US" dirty="0" smtClean="0">
                <a:solidFill>
                  <a:srgbClr val="FF0000"/>
                </a:solidFill>
              </a:rPr>
              <a:t>Hit to save click Publish</a:t>
            </a:r>
          </a:p>
          <a:p>
            <a:pPr lvl="1">
              <a:buNone/>
            </a:pPr>
            <a:endParaRPr lang="en-US" dirty="0"/>
          </a:p>
        </p:txBody>
      </p:sp>
      <p:sp>
        <p:nvSpPr>
          <p:cNvPr id="8" name="Content Placeholder 7"/>
          <p:cNvSpPr>
            <a:spLocks noGrp="1"/>
          </p:cNvSpPr>
          <p:nvPr>
            <p:ph sz="quarter" idx="2"/>
          </p:nvPr>
        </p:nvSpPr>
        <p:spPr/>
        <p:txBody>
          <a:bodyPr>
            <a:normAutofit lnSpcReduction="10000"/>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4552950" y="1905000"/>
            <a:ext cx="4591050" cy="36728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Your Student Class Work Page</a:t>
            </a:r>
            <a:endParaRPr lang="en-US" dirty="0"/>
          </a:p>
        </p:txBody>
      </p:sp>
      <p:sp>
        <p:nvSpPr>
          <p:cNvPr id="3" name="Content Placeholder 2"/>
          <p:cNvSpPr>
            <a:spLocks noGrp="1"/>
          </p:cNvSpPr>
          <p:nvPr>
            <p:ph sz="quarter" idx="1"/>
          </p:nvPr>
        </p:nvSpPr>
        <p:spPr/>
        <p:txBody>
          <a:bodyPr>
            <a:normAutofit/>
          </a:bodyPr>
          <a:lstStyle/>
          <a:p>
            <a:r>
              <a:rPr lang="en-US" dirty="0" smtClean="0"/>
              <a:t>Page 2: Name this page your name’s course name work </a:t>
            </a:r>
          </a:p>
          <a:p>
            <a:pPr lvl="1"/>
            <a:r>
              <a:rPr lang="en-US" dirty="0" smtClean="0"/>
              <a:t>Example: Bruce Wayne’s Game Art and Design Class Work  </a:t>
            </a:r>
          </a:p>
          <a:p>
            <a:r>
              <a:rPr lang="en-US" dirty="0" smtClean="0"/>
              <a:t>This page is where you will house all of your work samples and examples on this page </a:t>
            </a:r>
          </a:p>
          <a:p>
            <a:r>
              <a:rPr lang="en-US" dirty="0" smtClean="0"/>
              <a:t>You will also have to create Dividers and project names. </a:t>
            </a:r>
          </a:p>
          <a:p>
            <a:r>
              <a:rPr lang="en-US" dirty="0" smtClean="0">
                <a:solidFill>
                  <a:srgbClr val="FF0000"/>
                </a:solidFill>
              </a:rPr>
              <a:t>Hit to save click Publish</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Contact Page </a:t>
            </a:r>
            <a:endParaRPr lang="en-US" dirty="0"/>
          </a:p>
        </p:txBody>
      </p:sp>
      <p:sp>
        <p:nvSpPr>
          <p:cNvPr id="3" name="Content Placeholder 2"/>
          <p:cNvSpPr>
            <a:spLocks noGrp="1"/>
          </p:cNvSpPr>
          <p:nvPr>
            <p:ph sz="quarter" idx="1"/>
          </p:nvPr>
        </p:nvSpPr>
        <p:spPr/>
        <p:txBody>
          <a:bodyPr/>
          <a:lstStyle/>
          <a:p>
            <a:r>
              <a:rPr lang="en-US" dirty="0" smtClean="0"/>
              <a:t>In this page you will give me your name as well as:</a:t>
            </a:r>
          </a:p>
          <a:p>
            <a:r>
              <a:rPr lang="en-US" dirty="0" smtClean="0"/>
              <a:t>Your email address</a:t>
            </a:r>
          </a:p>
          <a:p>
            <a:r>
              <a:rPr lang="en-US" dirty="0" smtClean="0"/>
              <a:t>Your parents email address </a:t>
            </a:r>
            <a:endParaRPr lang="en-US" dirty="0"/>
          </a:p>
          <a:p>
            <a:r>
              <a:rPr lang="en-US" dirty="0" smtClean="0"/>
              <a:t>Your webpage name. </a:t>
            </a:r>
          </a:p>
          <a:p>
            <a:r>
              <a:rPr lang="en-US" dirty="0" smtClean="0">
                <a:solidFill>
                  <a:srgbClr val="FF0000"/>
                </a:solidFill>
              </a:rPr>
              <a:t>Hit to save click Publish</a:t>
            </a:r>
          </a:p>
          <a:p>
            <a:endParaRPr lang="en-US" dirty="0" smtClean="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419600" y="1600200"/>
            <a:ext cx="4596210" cy="36769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the Web Page</a:t>
            </a:r>
            <a:endParaRPr lang="en-US" dirty="0"/>
          </a:p>
        </p:txBody>
      </p:sp>
      <p:sp>
        <p:nvSpPr>
          <p:cNvPr id="3" name="Content Placeholder 2"/>
          <p:cNvSpPr>
            <a:spLocks noGrp="1"/>
          </p:cNvSpPr>
          <p:nvPr>
            <p:ph sz="quarter" idx="1"/>
          </p:nvPr>
        </p:nvSpPr>
        <p:spPr/>
        <p:txBody>
          <a:bodyPr>
            <a:normAutofit/>
          </a:bodyPr>
          <a:lstStyle/>
          <a:p>
            <a:r>
              <a:rPr lang="en-US" dirty="0" smtClean="0"/>
              <a:t>Students will take a Screen shot of their contact page for Mr. Herman. </a:t>
            </a:r>
          </a:p>
          <a:p>
            <a:r>
              <a:rPr lang="en-US" dirty="0" smtClean="0"/>
              <a:t>To complete this task you will have to open your webpage using your URL. Go to your Contact page. </a:t>
            </a:r>
          </a:p>
          <a:p>
            <a:r>
              <a:rPr lang="en-US" dirty="0" smtClean="0"/>
              <a:t>Hold Shift and Print Screen (F13 if there was an F13)</a:t>
            </a:r>
          </a:p>
          <a:p>
            <a:r>
              <a:rPr lang="en-US" dirty="0" smtClean="0"/>
              <a:t>Open up A Word Document and click Paste Enlarge the file to the whole word document. </a:t>
            </a:r>
          </a:p>
          <a:p>
            <a:r>
              <a:rPr lang="en-US" dirty="0" smtClean="0"/>
              <a:t>Print the Document </a:t>
            </a:r>
            <a:r>
              <a:rPr lang="en-US" smtClean="0"/>
              <a:t>using printer 7579Print509</a:t>
            </a:r>
            <a:endParaRPr lang="en-US" dirty="0" smtClean="0"/>
          </a:p>
          <a:p>
            <a:endParaRPr lang="en-US" dirty="0" smtClean="0"/>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TotalTime>
  <Words>396</Words>
  <Application>Microsoft Office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Median</vt:lpstr>
      <vt:lpstr>Warm Up:</vt:lpstr>
      <vt:lpstr>Weebly.com</vt:lpstr>
      <vt:lpstr>Professionalism</vt:lpstr>
      <vt:lpstr>Create a Home Page for Your Website:</vt:lpstr>
      <vt:lpstr>Create Your Student Class Work Page</vt:lpstr>
      <vt:lpstr>Create a Contact Page </vt:lpstr>
      <vt:lpstr>Grading the Web Page</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christopherd.herman</dc:creator>
  <cp:lastModifiedBy>christopherd.herman</cp:lastModifiedBy>
  <cp:revision>4</cp:revision>
  <dcterms:created xsi:type="dcterms:W3CDTF">2014-08-26T12:22:42Z</dcterms:created>
  <dcterms:modified xsi:type="dcterms:W3CDTF">2014-08-26T13:02:01Z</dcterms:modified>
</cp:coreProperties>
</file>