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17CE-CAF3-450E-9EA1-6972AF66CFA4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6A69-1F35-4BE8-9621-3F31465B4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into the computers</a:t>
            </a:r>
          </a:p>
          <a:p>
            <a:r>
              <a:rPr lang="en-US" dirty="0" smtClean="0"/>
              <a:t>Access mrhermanwestmeck.weebly.com</a:t>
            </a:r>
          </a:p>
          <a:p>
            <a:r>
              <a:rPr lang="en-US" dirty="0" smtClean="0"/>
              <a:t>Open your PowerPoint on kitchens </a:t>
            </a:r>
          </a:p>
          <a:p>
            <a:r>
              <a:rPr lang="en-US" dirty="0" smtClean="0"/>
              <a:t>Find 10 pictures of Kitchens that you like with the URL place them on each slide of your PPT.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awelldressedhome.com/wp-content/uploads/2010/10/Kitchen-Befo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33350"/>
            <a:ext cx="9321800" cy="6991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http://www.bing.com/images/search?q=kitchen&amp;FORM=HDRSC2#view=detail&amp;id=3F3256CF575F49409A7677F9A28B3AA5C90EB1FA&amp;selectedIndex=163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hathysconstruction.com/sitebuildercontent/sitebuilderpictures/hathy/ConcordKitchenRe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04800"/>
            <a:ext cx="8136941" cy="541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http://www.bing.com/images/search?q=kitchen&amp;FORM=HDRSC2#view=detail&amp;id=A446F9CE78C9FFBFD9D27AB0E4A60A7BA6202873&amp;selectedIndex=174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1200$</a:t>
            </a:r>
            <a:endParaRPr lang="en-US" dirty="0"/>
          </a:p>
        </p:txBody>
      </p:sp>
      <p:pic>
        <p:nvPicPr>
          <p:cNvPr id="1026" name="Picture 2" descr="Kenmore 21.9 cu. ft. French-Door Bottom-Freezer Refrigerator w/Internal Dispenser - Black"/>
          <p:cNvPicPr>
            <a:picLocks noChangeAspect="1" noChangeArrowheads="1"/>
          </p:cNvPicPr>
          <p:nvPr/>
        </p:nvPicPr>
        <p:blipFill>
          <a:blip r:embed="rId2" cstate="print"/>
          <a:srcRect l="23077" r="23077"/>
          <a:stretch>
            <a:fillRect/>
          </a:stretch>
        </p:blipFill>
        <p:spPr bwMode="auto">
          <a:xfrm>
            <a:off x="5410200" y="1981200"/>
            <a:ext cx="2133600" cy="3962401"/>
          </a:xfrm>
          <a:prstGeom prst="rect">
            <a:avLst/>
          </a:prstGeom>
          <a:noFill/>
        </p:spPr>
      </p:pic>
      <p:pic>
        <p:nvPicPr>
          <p:cNvPr id="1028" name="Picture 4" descr="http://c.shld.net/rpx/i/s/i/spin/image/spin_prod_183224801?hei=1000&amp;wid=1000&amp;qlt=75,0&amp;op_sharpen=1&amp;op_usm=0.9,0.5,0,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3352800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http://www.sears.com/Kenmore-219-cu-ft-French-Door-Bottom-Freezer-Refrigerator-wInternal-Dispenser---Stainless-Steel/p-04672009000P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Floors: Laminate, Hardwood, Vinyl, Bamboo, Marble, Ceramic 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 for a working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Dishwasher</a:t>
            </a:r>
          </a:p>
          <a:p>
            <a:r>
              <a:rPr lang="en-US" dirty="0" smtClean="0"/>
              <a:t>Fridge</a:t>
            </a:r>
          </a:p>
          <a:p>
            <a:r>
              <a:rPr lang="en-US" dirty="0" smtClean="0"/>
              <a:t>Stove/ Oven</a:t>
            </a:r>
          </a:p>
          <a:p>
            <a:r>
              <a:rPr lang="en-US" dirty="0" smtClean="0"/>
              <a:t>Cabinets</a:t>
            </a:r>
          </a:p>
          <a:p>
            <a:r>
              <a:rPr lang="en-US" dirty="0" smtClean="0"/>
              <a:t>Counters</a:t>
            </a:r>
          </a:p>
          <a:p>
            <a:r>
              <a:rPr lang="en-US" dirty="0" smtClean="0"/>
              <a:t>Sink</a:t>
            </a:r>
          </a:p>
          <a:p>
            <a:r>
              <a:rPr lang="en-US" dirty="0" smtClean="0"/>
              <a:t>Windows</a:t>
            </a:r>
          </a:p>
          <a:p>
            <a:r>
              <a:rPr lang="en-US" dirty="0" smtClean="0"/>
              <a:t>Microwave </a:t>
            </a:r>
          </a:p>
          <a:p>
            <a:r>
              <a:rPr lang="en-US" dirty="0" smtClean="0"/>
              <a:t>Island/</a:t>
            </a:r>
            <a:r>
              <a:rPr lang="en-US" dirty="0" err="1" smtClean="0"/>
              <a:t>panisula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Tables/Chairs</a:t>
            </a:r>
          </a:p>
          <a:p>
            <a:r>
              <a:rPr lang="en-US" dirty="0" smtClean="0"/>
              <a:t>Lights </a:t>
            </a:r>
          </a:p>
          <a:p>
            <a:r>
              <a:rPr lang="en-US" dirty="0" smtClean="0"/>
              <a:t>Floors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mrdconst.com/cms/wp-content/uploads/2011/07/Kitchens-1-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94544" cy="61003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http://www.bing.com/images/search?q=kitchen&amp;FORM=HDRSC2#view=detail&amp;id=04B2CAA435CD0A4EAD214F759626C008F52DC81A&amp;selectedIndex=75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kitchendecoratingideas4u.com/Kitchen-Floor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477250" cy="56897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http://www.bing.com/images/search?q=kitchen&amp;FORM=HDRSC2#view=detail&amp;id=CCC9C3307F0DC1CD9618A7904762096C067A95A2&amp;selectedIndex=80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kitchen-remodeling.us/images/kitchen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077200" cy="5381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http://www.bing.com/images/search?q=kitchen&amp;FORM=HDRSC2#view=detail&amp;id=EA68EBB9075FD9377042E052FE8B27C18649B0BE&amp;selectedIndex=81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davisenterprise.com/files/2013/01/kitchen2W-1024x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-1657351"/>
            <a:ext cx="8896350" cy="8515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http://www.davisenterprise.com/files/2013/01/kitchen2W-1024x980.jpg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quickquotecabinets.com/images/chocolate_maple_glaze_kitchen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401050" cy="53811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http://www.bing.com/images/search?q=kitchen&amp;FORM=HDRSC2#view=detail&amp;id=51A11F24FA8201F28A36CC103DF41195269852D1&amp;selectedIndex=107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a-v-designs.com/wp-content/uploads/2013/03/oak-kitchen-cabinets-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932183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http://www.bing.com/images/search?q=kitchen&amp;FORM=HDRSC2#view=detail&amp;id=EB879739A510498ABB58E4C439621AC831592530&amp;selectedIndex=127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home-designing.com/wp-content/uploads/2009/04/classical-kitchens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7624"/>
            <a:ext cx="5800725" cy="68103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http://www.bing.com/images/search?q=kitchen&amp;FORM=HDRSC2#view=detail&amp;id=AF11251A38549DD025BFEA633486EFA2BE79902A&amp;selectedIndex=145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106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Warm-Up</vt:lpstr>
      <vt:lpstr>What we need for a working Kitchen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Refrigerator </vt:lpstr>
      <vt:lpstr>Floor 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christopherd.herman</dc:creator>
  <cp:lastModifiedBy>christopherd.herman</cp:lastModifiedBy>
  <cp:revision>13</cp:revision>
  <dcterms:created xsi:type="dcterms:W3CDTF">2014-08-28T14:27:51Z</dcterms:created>
  <dcterms:modified xsi:type="dcterms:W3CDTF">2014-08-28T16:29:40Z</dcterms:modified>
</cp:coreProperties>
</file>