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E2496-CC72-499E-98F5-56CF59F12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81E5-A66A-43A7-BF6D-D9383B05FFD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EAC1-E54C-4BEE-BB22-D240150A08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dirty="0" err="1" smtClean="0"/>
              <a:t>vs</a:t>
            </a:r>
            <a:r>
              <a:rPr lang="en-US" dirty="0" smtClean="0"/>
              <a:t> Dependent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114800" cy="4678363"/>
          </a:xfrm>
        </p:spPr>
        <p:txBody>
          <a:bodyPr/>
          <a:lstStyle/>
          <a:p>
            <a:pPr eaLnBrk="1" hangingPunct="1"/>
            <a:r>
              <a:rPr lang="en-US" sz="2200" dirty="0" smtClean="0"/>
              <a:t>Independent variable – is the variable that you believe might influence your outcome measure.  It is the variable that you control.  </a:t>
            </a:r>
          </a:p>
          <a:p>
            <a:pPr eaLnBrk="1" hangingPunct="1"/>
            <a:r>
              <a:rPr lang="en-US" sz="2200" dirty="0" smtClean="0"/>
              <a:t>It might represent a demographic factor like age or gender.  It is graphed on the x-axis.</a:t>
            </a:r>
          </a:p>
          <a:p>
            <a:pPr eaLnBrk="1" hangingPunct="1"/>
            <a:r>
              <a:rPr lang="en-US" sz="2200" dirty="0" smtClean="0"/>
              <a:t>The different colors of light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Dealing with Data</a:t>
            </a:r>
          </a:p>
        </p:txBody>
      </p:sp>
      <p:pic>
        <p:nvPicPr>
          <p:cNvPr id="16388" name="Picture 11" descr="lamptre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1752600"/>
            <a:ext cx="3686175" cy="3303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Dealing with Data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267200" cy="4678363"/>
          </a:xfrm>
        </p:spPr>
        <p:txBody>
          <a:bodyPr/>
          <a:lstStyle/>
          <a:p>
            <a:pPr eaLnBrk="1" hangingPunct="1"/>
            <a:r>
              <a:rPr lang="en-US" sz="2200" smtClean="0"/>
              <a:t>Dependent variable – is the variable that is influenced or modified by some treatment or exposure (the independent variable). </a:t>
            </a:r>
          </a:p>
          <a:p>
            <a:pPr eaLnBrk="1" hangingPunct="1"/>
            <a:r>
              <a:rPr lang="en-US" sz="2200" smtClean="0"/>
              <a:t>It may also represent the variable you are trying to predict or the variable that you measure.  It is graphed on the y-axis</a:t>
            </a:r>
            <a:r>
              <a:rPr lang="en-US" sz="2000" smtClean="0"/>
              <a:t>.</a:t>
            </a:r>
          </a:p>
          <a:p>
            <a:pPr eaLnBrk="1" hangingPunct="1"/>
            <a:r>
              <a:rPr lang="en-US" sz="2000" smtClean="0"/>
              <a:t>Growth of plants.</a:t>
            </a:r>
          </a:p>
          <a:p>
            <a:pPr eaLnBrk="1" hangingPunct="1"/>
            <a:endParaRPr lang="en-US" sz="2000" smtClean="0"/>
          </a:p>
        </p:txBody>
      </p:sp>
      <p:pic>
        <p:nvPicPr>
          <p:cNvPr id="17412" name="Picture 7" descr="lamptre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752600"/>
            <a:ext cx="3457575" cy="309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Dealing with Data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6425" y="1600200"/>
            <a:ext cx="4270375" cy="4527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Control – In an experimental design refers to keeping outside influences the same for all groups. 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The goal in experimental design is to group units in such a way that most unwanted errors would be removed. 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A controlled experiment usually results in the most powerful comparisons and the clearest conclusions.</a:t>
            </a:r>
          </a:p>
        </p:txBody>
      </p:sp>
      <p:pic>
        <p:nvPicPr>
          <p:cNvPr id="18436" name="Picture 12" descr="egg%20floating%20experiment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2184400"/>
            <a:ext cx="2971800" cy="2330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Independent vs Dependent Variables</vt:lpstr>
      <vt:lpstr>Dealing with Data</vt:lpstr>
      <vt:lpstr>Dealing with Data</vt:lpstr>
      <vt:lpstr>Dealing with Data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vs Dependent Variables</dc:title>
  <dc:creator>christopherd.herman</dc:creator>
  <cp:lastModifiedBy>christopherd.herman</cp:lastModifiedBy>
  <cp:revision>1</cp:revision>
  <dcterms:created xsi:type="dcterms:W3CDTF">2014-04-29T11:35:37Z</dcterms:created>
  <dcterms:modified xsi:type="dcterms:W3CDTF">2014-04-29T11:36:14Z</dcterms:modified>
</cp:coreProperties>
</file>