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6FB44-9973-4492-8EDF-8CC0AC885B4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CE42F-B35E-47F6-8722-7DC51708BC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Game Art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Your Name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you make the game Tabula better or more interesting?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Royal Game of Ur!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Royal Game of Ur come from? (Ancient name and Modern Name.) </a:t>
            </a:r>
          </a:p>
          <a:p>
            <a:r>
              <a:rPr lang="en-US" dirty="0" smtClean="0"/>
              <a:t>What is a Strategy of the Royal Game of Ur?</a:t>
            </a:r>
          </a:p>
          <a:p>
            <a:r>
              <a:rPr lang="en-US" dirty="0" smtClean="0"/>
              <a:t>What Games did The Royal Game of Ur impacted or created?</a:t>
            </a:r>
          </a:p>
          <a:p>
            <a:r>
              <a:rPr lang="en-US" dirty="0" smtClean="0"/>
              <a:t>Did you like the Royal Game of Ur? Why or Why not?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Game of Ur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Ancient game of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</a:t>
            </a:r>
            <a:r>
              <a:rPr lang="en-US" dirty="0" smtClean="0"/>
              <a:t>game GO </a:t>
            </a:r>
            <a:r>
              <a:rPr lang="en-US" dirty="0" smtClean="0"/>
              <a:t>come from? (Ancient name and Modern Name.) </a:t>
            </a:r>
          </a:p>
          <a:p>
            <a:r>
              <a:rPr lang="en-US" dirty="0" smtClean="0"/>
              <a:t>What is a Strategy of </a:t>
            </a:r>
            <a:r>
              <a:rPr lang="en-US" dirty="0" smtClean="0"/>
              <a:t>the game GO?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Games </a:t>
            </a:r>
            <a:r>
              <a:rPr lang="en-US" dirty="0" smtClean="0"/>
              <a:t>did The </a:t>
            </a:r>
            <a:r>
              <a:rPr lang="en-US" dirty="0" smtClean="0"/>
              <a:t>ancient game of GO </a:t>
            </a:r>
            <a:r>
              <a:rPr lang="en-US" dirty="0" smtClean="0"/>
              <a:t>impacted or created?</a:t>
            </a:r>
          </a:p>
          <a:p>
            <a:r>
              <a:rPr lang="en-US" dirty="0" smtClean="0"/>
              <a:t>Did you like the </a:t>
            </a:r>
            <a:r>
              <a:rPr lang="en-US" dirty="0" smtClean="0"/>
              <a:t>Ancient game of Go? </a:t>
            </a:r>
            <a:r>
              <a:rPr lang="en-US" dirty="0" smtClean="0"/>
              <a:t>Why or Why not?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Ancient Game of Go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 of </a:t>
            </a:r>
            <a:r>
              <a:rPr lang="en-US" dirty="0" err="1" smtClean="0"/>
              <a:t>Mancala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game </a:t>
            </a:r>
            <a:r>
              <a:rPr lang="en-US" dirty="0" err="1" smtClean="0"/>
              <a:t>Mancala</a:t>
            </a:r>
            <a:r>
              <a:rPr lang="en-US" dirty="0" smtClean="0"/>
              <a:t> </a:t>
            </a:r>
            <a:r>
              <a:rPr lang="en-US" dirty="0" smtClean="0"/>
              <a:t>come from? (Ancient name and Modern Name.) </a:t>
            </a:r>
          </a:p>
          <a:p>
            <a:r>
              <a:rPr lang="en-US" dirty="0" smtClean="0"/>
              <a:t>What is a Strategy of the game </a:t>
            </a:r>
            <a:r>
              <a:rPr lang="en-US" dirty="0" err="1" smtClean="0"/>
              <a:t>Mancala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What Games </a:t>
            </a:r>
            <a:r>
              <a:rPr lang="en-US" dirty="0" smtClean="0"/>
              <a:t>did </a:t>
            </a:r>
            <a:r>
              <a:rPr lang="en-US" dirty="0" err="1" smtClean="0"/>
              <a:t>Mancala</a:t>
            </a:r>
            <a:r>
              <a:rPr lang="en-US" dirty="0" smtClean="0"/>
              <a:t> </a:t>
            </a:r>
            <a:r>
              <a:rPr lang="en-US" dirty="0" smtClean="0"/>
              <a:t>impacted or created?</a:t>
            </a:r>
          </a:p>
          <a:p>
            <a:r>
              <a:rPr lang="en-US" dirty="0" smtClean="0"/>
              <a:t>Did you like the </a:t>
            </a:r>
            <a:r>
              <a:rPr lang="en-US" dirty="0" err="1" smtClean="0"/>
              <a:t>Mancala</a:t>
            </a:r>
            <a:r>
              <a:rPr lang="en-US" dirty="0" smtClean="0"/>
              <a:t>? </a:t>
            </a:r>
            <a:r>
              <a:rPr lang="en-US" dirty="0" smtClean="0"/>
              <a:t>Why or Why not?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</a:t>
            </a:r>
            <a:r>
              <a:rPr lang="en-US" dirty="0" err="1" smtClean="0"/>
              <a:t>Mancala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 of Tabula?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game </a:t>
            </a:r>
            <a:r>
              <a:rPr lang="en-US" dirty="0" smtClean="0"/>
              <a:t>Tabula come </a:t>
            </a:r>
            <a:r>
              <a:rPr lang="en-US" dirty="0" smtClean="0"/>
              <a:t>from? (Ancient name and Modern Name.) </a:t>
            </a:r>
          </a:p>
          <a:p>
            <a:r>
              <a:rPr lang="en-US" dirty="0" smtClean="0"/>
              <a:t>What is a Strategy of the game </a:t>
            </a:r>
            <a:r>
              <a:rPr lang="en-US" dirty="0" smtClean="0"/>
              <a:t>Tabula?</a:t>
            </a:r>
            <a:endParaRPr lang="en-US" dirty="0" smtClean="0"/>
          </a:p>
          <a:p>
            <a:r>
              <a:rPr lang="en-US" dirty="0" smtClean="0"/>
              <a:t>Did </a:t>
            </a:r>
            <a:r>
              <a:rPr lang="en-US" dirty="0" smtClean="0"/>
              <a:t>you like </a:t>
            </a:r>
            <a:r>
              <a:rPr lang="en-US" dirty="0" smtClean="0"/>
              <a:t>Tabula? </a:t>
            </a:r>
            <a:r>
              <a:rPr lang="en-US" dirty="0" smtClean="0"/>
              <a:t>Why or Why not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Tabula?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244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History of Game Art and Design</vt:lpstr>
      <vt:lpstr>The Royal Game of Ur!</vt:lpstr>
      <vt:lpstr>Royal Game of Ur Picture:</vt:lpstr>
      <vt:lpstr>The Ancient game of GO!</vt:lpstr>
      <vt:lpstr>The Ancient Game of Go Picture:</vt:lpstr>
      <vt:lpstr>The Game of Mancala?</vt:lpstr>
      <vt:lpstr>Picture of Mancala</vt:lpstr>
      <vt:lpstr>The Game of Tabula?</vt:lpstr>
      <vt:lpstr>Picture of Tabula?</vt:lpstr>
      <vt:lpstr>How can you make the game Tabula better or more interesting? 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Game Art and Design</dc:title>
  <dc:creator>christopherd.herman</dc:creator>
  <cp:lastModifiedBy>christopherd.herman</cp:lastModifiedBy>
  <cp:revision>2</cp:revision>
  <dcterms:created xsi:type="dcterms:W3CDTF">2014-09-04T11:45:30Z</dcterms:created>
  <dcterms:modified xsi:type="dcterms:W3CDTF">2014-09-04T11:56:11Z</dcterms:modified>
</cp:coreProperties>
</file>