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A348-6980-42F6-87CC-7883442F55A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B8D0-EDA8-42DB-A2CE-F7BCDB6A8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2.bp.blogspot.com/-OSeauuDRGOw/TyG2jQu4o7I/AAAAAAAACoQ/soZkNS0H-RI/s1600/blue-sky-4.jpeg"/>
          <p:cNvPicPr>
            <a:picLocks noChangeAspect="1" noChangeArrowheads="1"/>
          </p:cNvPicPr>
          <p:nvPr userDrawn="1"/>
        </p:nvPicPr>
        <p:blipFill>
          <a:blip r:embed="rId13">
            <a:lum bright="24000" contrast="-70000"/>
          </a:blip>
          <a:srcRect/>
          <a:stretch>
            <a:fillRect/>
          </a:stretch>
        </p:blipFill>
        <p:spPr bwMode="auto">
          <a:xfrm>
            <a:off x="0" y="0"/>
            <a:ext cx="9296400" cy="689315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Gj8OneMje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energy+source+game&amp;ie=utf-8&amp;oe=utf-8&amp;aq=t&amp;rls=org.mozilla:en-US:official&amp;client=firefox-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a.gov/kids/energy.cfm?page=diesel_home-basics" TargetMode="External"/><Relationship Id="rId3" Type="http://schemas.openxmlformats.org/officeDocument/2006/relationships/hyperlink" Target="http://www.eia.gov/kids/energy.cfm?page=wind_home-basics" TargetMode="External"/><Relationship Id="rId7" Type="http://schemas.openxmlformats.org/officeDocument/2006/relationships/hyperlink" Target="http://www.eia.gov/kids/energy.cfm?page=gasoline_home-basics" TargetMode="External"/><Relationship Id="rId2" Type="http://schemas.openxmlformats.org/officeDocument/2006/relationships/hyperlink" Target="http://www.eia.gov/kids/energy.cfm?page=solar_home-bas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a.gov/kids/energy.cfm?page=oil_home-basics" TargetMode="External"/><Relationship Id="rId5" Type="http://schemas.openxmlformats.org/officeDocument/2006/relationships/hyperlink" Target="http://www.eia.gov/kids/energy.cfm?page=biomass_home-basics" TargetMode="External"/><Relationship Id="rId4" Type="http://schemas.openxmlformats.org/officeDocument/2006/relationships/hyperlink" Target="http://www.eia.gov/kids/energy.cfm?page=hydropower_home-basic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kids/energy.cfm?page=coal_home-basics" TargetMode="External"/><Relationship Id="rId2" Type="http://schemas.openxmlformats.org/officeDocument/2006/relationships/hyperlink" Target="http://www.eia.gov/kids/energy.cfm?page=natural_gas_home-bas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ia.gov/kids/energy.cfm?page=nuclear_home-basi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Herman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Crude Oil?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Crude oil is formed from the breakdown of fossils</a:t>
            </a:r>
            <a:r>
              <a:rPr lang="en-US" dirty="0" smtClean="0"/>
              <a:t>.</a:t>
            </a:r>
          </a:p>
          <a:p>
            <a:r>
              <a:rPr lang="en-US" dirty="0"/>
              <a:t>P</a:t>
            </a:r>
            <a:r>
              <a:rPr lang="en-US" dirty="0" smtClean="0"/>
              <a:t>ressure </a:t>
            </a:r>
            <a:r>
              <a:rPr lang="en-US" dirty="0"/>
              <a:t>and heat from </a:t>
            </a:r>
            <a:r>
              <a:rPr lang="en-US" dirty="0" smtClean="0"/>
              <a:t>sand </a:t>
            </a:r>
            <a:r>
              <a:rPr lang="en-US" dirty="0"/>
              <a:t>and silt will </a:t>
            </a:r>
            <a:r>
              <a:rPr lang="en-US" dirty="0" smtClean="0"/>
              <a:t>start breaking </a:t>
            </a:r>
            <a:r>
              <a:rPr lang="en-US" dirty="0"/>
              <a:t>down the fossils. </a:t>
            </a:r>
            <a:endParaRPr lang="en-US" dirty="0" smtClean="0"/>
          </a:p>
          <a:p>
            <a:r>
              <a:rPr lang="en-US" dirty="0" smtClean="0"/>
              <a:t>Common Fossil Fuels are Gasoline and Diesel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finweek.info/wp-content/uploads/2011/03/Crude_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0"/>
            <a:ext cx="4495800" cy="3810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6019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"Http://finweek.info/wp-content/uploads/2011/03/Crude_Oil.jpg." Digital image. Accessed October 8, 2013. http://finweek.info/wp-content/uploads/2011/03/Crude_Oil.jpg.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a Gasoline/Diesel Engine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Gasoline and Diesel </a:t>
            </a:r>
            <a:r>
              <a:rPr lang="en-US" dirty="0"/>
              <a:t>engine </a:t>
            </a:r>
            <a:r>
              <a:rPr lang="en-US" dirty="0" smtClean="0"/>
              <a:t>creates </a:t>
            </a:r>
            <a:r>
              <a:rPr lang="en-US" dirty="0"/>
              <a:t>a small explosion contained in the engine. </a:t>
            </a:r>
            <a:endParaRPr lang="en-US" dirty="0" smtClean="0"/>
          </a:p>
          <a:p>
            <a:r>
              <a:rPr lang="en-US" dirty="0" smtClean="0"/>
              <a:t>Three essentials are needed for an explosion </a:t>
            </a:r>
          </a:p>
          <a:p>
            <a:pPr lvl="1"/>
            <a:r>
              <a:rPr lang="en-US" dirty="0" smtClean="0"/>
              <a:t>spark </a:t>
            </a:r>
            <a:r>
              <a:rPr lang="en-US" dirty="0"/>
              <a:t>(spark plug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fuel </a:t>
            </a:r>
            <a:r>
              <a:rPr lang="en-US" dirty="0"/>
              <a:t>(gasoline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oxygen</a:t>
            </a:r>
            <a:r>
              <a:rPr lang="en-US" dirty="0"/>
              <a:t>. </a:t>
            </a:r>
            <a:r>
              <a:rPr lang="en-US" dirty="0" smtClean="0"/>
              <a:t> (intake)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http://images.thecarconnection.com/lrg/2011-ford-mustang-gt-5-0-engine_10030326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09800"/>
            <a:ext cx="4805962" cy="320084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5638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"2011 Ford Mustang GT 5.0 Engine." Digital image. The Car Connection. Accessed October 8, 2013. http://images.thecarconnection.com/lrg/2011-ford-mustang-gt-5-0-engine_100303262_l.jpg.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609600" y="5943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How engines 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Http://www.youtube.com/watch?v=OGj8OneMjek</a:t>
            </a:r>
            <a:r>
              <a:rPr lang="en-US" sz="800" dirty="0" smtClean="0"/>
              <a:t>. Accessed October 8, 2013. http://www.youtube.com/watch?v=OGj8OneMjek.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Natural Gas?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Natural Gas is an odorless gas used for heating and appliances</a:t>
            </a:r>
          </a:p>
          <a:p>
            <a:r>
              <a:rPr lang="en-US" dirty="0" smtClean="0"/>
              <a:t>Natural gas is the product of breaking down fossils</a:t>
            </a:r>
          </a:p>
          <a:p>
            <a:r>
              <a:rPr lang="en-US" dirty="0" smtClean="0"/>
              <a:t>Natural Gas is found in Shale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etftrends.com/wp-content/uploads/2013/03/natural-gas-ETF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3943350" cy="39433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00600" y="5943600"/>
            <a:ext cx="358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"Natural Gas ETFs to Play the Rally." Digital image. Accessed October 8, 2013. http://www.etftrends.com/wp-content/uploads/2013/03/natural-gas-ETFs1.jpg.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Coal is a brownish black sedimentary rock. </a:t>
            </a:r>
            <a:endParaRPr lang="en-US" dirty="0" smtClean="0"/>
          </a:p>
          <a:p>
            <a:r>
              <a:rPr lang="en-US" dirty="0" smtClean="0"/>
              <a:t>Coal is consisted </a:t>
            </a:r>
            <a:r>
              <a:rPr lang="en-US" dirty="0"/>
              <a:t>of carbon and hydrocarbon material. </a:t>
            </a:r>
            <a:endParaRPr lang="en-US" dirty="0" smtClean="0"/>
          </a:p>
          <a:p>
            <a:r>
              <a:rPr lang="en-US" dirty="0" smtClean="0"/>
              <a:t>Like </a:t>
            </a:r>
            <a:r>
              <a:rPr lang="en-US" dirty="0"/>
              <a:t>other fossil fuels coal is also created by plants that lived millions of years ago.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pressure of the </a:t>
            </a:r>
            <a:r>
              <a:rPr lang="en-US" dirty="0" smtClean="0"/>
              <a:t>dirt, sand and </a:t>
            </a:r>
            <a:r>
              <a:rPr lang="en-US" dirty="0"/>
              <a:t>water </a:t>
            </a:r>
            <a:r>
              <a:rPr lang="en-US" dirty="0" smtClean="0"/>
              <a:t>create </a:t>
            </a:r>
            <a:r>
              <a:rPr lang="en-US" dirty="0"/>
              <a:t>the coal.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050" name="Picture 2" descr="http://trainwallpapers.com/bulkupload/wallpapers/Transport%20Trains/train-transporting-c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758146"/>
            <a:ext cx="5867400" cy="309985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903893"/>
            <a:ext cx="144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Digital image. Train Transporting Coal Wallpaper. Accessed October 8, 2013. http://trainwallpapers.com/bulkupload/wallpapers/Transport%20Trains/train-transporting-coal.jpg.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Nuclear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Uranium </a:t>
            </a:r>
            <a:r>
              <a:rPr lang="en-US" dirty="0"/>
              <a:t>is </a:t>
            </a:r>
            <a:r>
              <a:rPr lang="en-US" dirty="0" smtClean="0"/>
              <a:t>a non-renewable </a:t>
            </a:r>
          </a:p>
          <a:p>
            <a:r>
              <a:rPr lang="en-US" dirty="0" smtClean="0"/>
              <a:t>Uranium is used in the creation of nuclear energy.</a:t>
            </a:r>
          </a:p>
          <a:p>
            <a:r>
              <a:rPr lang="en-US" dirty="0" smtClean="0"/>
              <a:t> Uranium is split in the nucleus</a:t>
            </a:r>
          </a:p>
          <a:p>
            <a:r>
              <a:rPr lang="en-US" dirty="0" smtClean="0"/>
              <a:t>The nucleus is held together by an abundant amount of energy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1026" name="Picture 2" descr="http://scbiznews.s3.amazonaws.com/shutterstock_386556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5195943" cy="32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5562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Clover, SC Nuclear </a:t>
            </a:r>
            <a:r>
              <a:rPr lang="en-US" sz="800" dirty="0" err="1" smtClean="0"/>
              <a:t>PowerPlant</a:t>
            </a:r>
            <a:r>
              <a:rPr lang="en-US" sz="800" dirty="0" smtClean="0"/>
              <a:t>. Digital image. Columbiabussinessreport.com. Accessed October 8, 2013. http://scbiznews.s3.amazonaws.com/shutterstock_386556974.jpg.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838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https://www.google.com/search?q=energy+source+game&amp;ie=utf-8&amp;oe=utf-8&amp;aq=t&amp;rls=org.mozilla:en-US:official&amp;client=firefox-a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"Solar." EIA Energy Kids -. Accessed September 27, 2013. </a:t>
            </a:r>
            <a:r>
              <a:rPr lang="en-US" sz="1800" u="sng" dirty="0" smtClean="0">
                <a:hlinkClick r:id="rId2"/>
              </a:rPr>
              <a:t>http://www.eia.gov/kids/energy.cfm?page=solar_home-basics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"Wind." EIA Energy Kids -. Accessed September 27, 2013. </a:t>
            </a:r>
            <a:r>
              <a:rPr lang="en-US" sz="1800" dirty="0" smtClean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www.eia.gov/kids/energy.cfm?page=wind_home-basics</a:t>
            </a:r>
            <a:r>
              <a:rPr lang="en-US" sz="1800" dirty="0" smtClean="0"/>
              <a:t>.   </a:t>
            </a:r>
          </a:p>
          <a:p>
            <a:r>
              <a:rPr lang="en-US" sz="1800" dirty="0" smtClean="0"/>
              <a:t>"Hydropower." EIA Energy Kids -. Accessed September 27, 2013. </a:t>
            </a:r>
            <a:r>
              <a:rPr lang="en-US" sz="1800" u="sng" dirty="0" smtClean="0">
                <a:hlinkClick r:id="rId4"/>
              </a:rPr>
              <a:t>http://</a:t>
            </a:r>
            <a:r>
              <a:rPr lang="en-US" sz="1800" u="sng" dirty="0" smtClean="0">
                <a:hlinkClick r:id="rId4"/>
              </a:rPr>
              <a:t>www.eia.gov/kids/energy.cfm?page=hydropower_home-basics</a:t>
            </a:r>
            <a:r>
              <a:rPr lang="en-US" sz="1800" dirty="0" smtClean="0"/>
              <a:t>. </a:t>
            </a:r>
            <a:endParaRPr lang="en-US" sz="1800" dirty="0" smtClean="0"/>
          </a:p>
          <a:p>
            <a:r>
              <a:rPr lang="en-US" sz="1800" dirty="0" smtClean="0"/>
              <a:t>"Biomass." EIA Energy Kids -. Accessed September 27, 2013. </a:t>
            </a:r>
            <a:r>
              <a:rPr lang="en-US" sz="1800" dirty="0" smtClean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www.eia.gov/kids/energy.cfm?page=biomass_home-basics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"Oil (petroleum)." EIA Energy Kids -. Accessed September 27, 2013. </a:t>
            </a:r>
            <a:r>
              <a:rPr lang="en-US" sz="1800" dirty="0" smtClean="0">
                <a:hlinkClick r:id="rId6"/>
              </a:rPr>
              <a:t>http://www.eia.gov/kids/energy.cfm?page=oil_home-basics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"Gasoline." EIA Energy Kids -. Accessed September 27, 2013. </a:t>
            </a:r>
            <a:r>
              <a:rPr lang="en-US" sz="1800" dirty="0" smtClean="0">
                <a:hlinkClick r:id="rId7"/>
              </a:rPr>
              <a:t>http://www.eia.gov/kids/energy.cfm?page=gasoline_home-basics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"Diesel Fuel." EIA Energy Kids -. Accessed September 27, 2013. </a:t>
            </a:r>
            <a:r>
              <a:rPr lang="en-US" sz="1800" dirty="0" smtClean="0">
                <a:hlinkClick r:id="rId8"/>
              </a:rPr>
              <a:t>http://www.eia.gov/kids/energy.cfm?page=diesel_home-basics</a:t>
            </a:r>
            <a:r>
              <a:rPr lang="en-US" sz="1800" dirty="0" smtClean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"Natural Gas." EIA Energy Kids -. Accessed September 27, 2013. </a:t>
            </a:r>
            <a:r>
              <a:rPr lang="en-US" sz="1800" dirty="0" smtClean="0">
                <a:hlinkClick r:id="rId2"/>
              </a:rPr>
              <a:t>http://www.eia.gov/kids/energy.cfm?page=natural_gas_home-basics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"</a:t>
            </a:r>
            <a:r>
              <a:rPr lang="en-US" sz="1800" dirty="0" smtClean="0"/>
              <a:t>Coal." EIA Energy Kids -. Accessed September 27, 2013. </a:t>
            </a:r>
            <a:r>
              <a:rPr lang="en-US" sz="1800" dirty="0" smtClean="0">
                <a:hlinkClick r:id="rId3"/>
              </a:rPr>
              <a:t>http://www.eia.gov/kids/energy.cfm?page=coal_home-basics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"Uranium (nuclear)." EIA Energy Kids -. Accessed September 27, 2013. </a:t>
            </a:r>
            <a:r>
              <a:rPr lang="en-US" sz="1800" dirty="0" smtClean="0">
                <a:hlinkClick r:id="rId4"/>
              </a:rPr>
              <a:t>http://www.eia.gov/kids/energy.cfm?page=nuclear_home-basics</a:t>
            </a:r>
            <a:r>
              <a:rPr lang="en-US" sz="1800" dirty="0" smtClean="0"/>
              <a:t>. 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Renewable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Renewable energy is energy that can be re created or is replenished. </a:t>
            </a:r>
          </a:p>
          <a:p>
            <a:r>
              <a:rPr lang="en-US" dirty="0" smtClean="0"/>
              <a:t>Renewable energy sources are identified as a clean source of energy (minor impact on our environment.) </a:t>
            </a:r>
          </a:p>
          <a:p>
            <a:r>
              <a:rPr lang="en-US" dirty="0" smtClean="0"/>
              <a:t>The sun creates thermal (heat) as well as radiant (light) energy.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Solar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most direct and simplest way for solar energy to be use is from the direct light and heat from the Sun</a:t>
            </a:r>
            <a:r>
              <a:rPr lang="en-US" dirty="0" smtClean="0"/>
              <a:t>.</a:t>
            </a:r>
          </a:p>
          <a:p>
            <a:r>
              <a:rPr lang="en-US" dirty="0"/>
              <a:t>Your home uses windows to draw in direct sunlight into your home.</a:t>
            </a:r>
          </a:p>
        </p:txBody>
      </p:sp>
      <p:pic>
        <p:nvPicPr>
          <p:cNvPr id="12290" name="Picture 2" descr="http://us.123rf.com/400wm/400/400/serp/serp0901/serp090100037/4156573-open-window-against-a-blue-wall-and-the-cloudy-sky-and-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429000" cy="342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57800" y="51816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Digital image. Accessed October 8, 2013. http://us.123rf.com/400wm/400/400/serp/serp0901/serp090100037/4156573-open-window-against-a-blue-wall-and-the-cloudy-sky-and-sun.jpg.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Solar Energy to Create Electricity?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Concentrating Solar Power</a:t>
            </a:r>
          </a:p>
          <a:p>
            <a:pPr lvl="1"/>
            <a:r>
              <a:rPr lang="en-US" dirty="0"/>
              <a:t>large curved shaped mirror that focuses the thermal and radiant heat to one pipe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steam created by the thermal energy </a:t>
            </a:r>
            <a:r>
              <a:rPr lang="en-US" dirty="0"/>
              <a:t>then turns a turbine </a:t>
            </a:r>
            <a:endParaRPr lang="en-US" dirty="0" smtClean="0"/>
          </a:p>
          <a:p>
            <a:pPr lvl="1"/>
            <a:r>
              <a:rPr lang="en-US" dirty="0" smtClean="0"/>
              <a:t>Resulting in </a:t>
            </a:r>
            <a:r>
              <a:rPr lang="en-US" dirty="0"/>
              <a:t>the production of electricity.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energynext.in/wp-content/uploads/2012/10/CSP-Parabolic-troug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1998" y="2057400"/>
            <a:ext cx="4592002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5791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"CSP Could Help Achieve India's Energy Future: Report." Digital image. </a:t>
            </a:r>
            <a:r>
              <a:rPr lang="en-US" sz="800" dirty="0" err="1" smtClean="0"/>
              <a:t>EnergyNext</a:t>
            </a:r>
            <a:r>
              <a:rPr lang="en-US" sz="800" dirty="0" smtClean="0"/>
              <a:t> RSS. Accessed October 08, 2013. http://www.energynext.in/csp-help-achieve-indias-energy-future-report/.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Solar Energy to Create Electricity?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Photovoltaic (PV) cells </a:t>
            </a:r>
            <a:r>
              <a:rPr lang="en-US" dirty="0" smtClean="0"/>
              <a:t>(aka solar </a:t>
            </a:r>
            <a:r>
              <a:rPr lang="en-US" dirty="0"/>
              <a:t>cells) </a:t>
            </a:r>
            <a:r>
              <a:rPr lang="en-US" dirty="0" smtClean="0"/>
              <a:t>convert </a:t>
            </a:r>
            <a:r>
              <a:rPr lang="en-US" dirty="0"/>
              <a:t>sun light </a:t>
            </a:r>
            <a:r>
              <a:rPr lang="en-US" dirty="0" smtClean="0"/>
              <a:t>into </a:t>
            </a:r>
            <a:r>
              <a:rPr lang="en-US" dirty="0"/>
              <a:t>electricity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Sunlight is absorbed in the solar cells.</a:t>
            </a:r>
          </a:p>
          <a:p>
            <a:r>
              <a:rPr lang="en-US" dirty="0" smtClean="0"/>
              <a:t>The absorb sunlight's creates voids in the Solar cells making electrons move rapidly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assets.inhabitat.com/wp-content/blogs.dir/1/files/2012/05/Discovery_Place_Spotlight_Solar_Inhabitat1-537x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548" y="1752600"/>
            <a:ext cx="4462452" cy="36480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556260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"</a:t>
            </a:r>
            <a:r>
              <a:rPr lang="en-US" sz="800" dirty="0" smtClean="0"/>
              <a:t>Sculptural Solar Trees Spring Up At Charlotte's Discovery Place Museum ..." Accessed October 8, 2013. http://assets.inhabitat.com/wp-content/blogs.dir/1/files/2012/05/Discovery_Place_Spotlight_Solar_Inhabitat1-537x439.jpg.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Wind Energy be converted in Electricity?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Different temperatures on the earth surfaces creates wind </a:t>
            </a:r>
          </a:p>
          <a:p>
            <a:r>
              <a:rPr lang="en-US" dirty="0" smtClean="0"/>
              <a:t>Wind energy then turns a Turbine</a:t>
            </a:r>
          </a:p>
          <a:p>
            <a:r>
              <a:rPr lang="en-US" dirty="0" smtClean="0"/>
              <a:t>The turbine then turns a generator</a:t>
            </a:r>
          </a:p>
          <a:p>
            <a:r>
              <a:rPr lang="en-US" dirty="0" smtClean="0"/>
              <a:t>The generator creates Electricity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farm1.staticflickr.com/184/438081492_c787d638ec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133600"/>
            <a:ext cx="4419600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5257800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Wind Farm in </a:t>
            </a:r>
            <a:r>
              <a:rPr lang="en-US" sz="800" dirty="0" err="1" smtClean="0"/>
              <a:t>Lackawana</a:t>
            </a:r>
            <a:r>
              <a:rPr lang="en-US" sz="800" dirty="0" smtClean="0"/>
              <a:t>, NY. Digital image. Accessed October 8, 2013. http://farm1.staticflickr.com/184/438081492_c787d638ec_z.jpg.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Hydropower?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Sun’s energy (solar) heats up water and causes water to evaporate</a:t>
            </a:r>
            <a:r>
              <a:rPr lang="en-US" dirty="0" smtClean="0"/>
              <a:t>.</a:t>
            </a:r>
          </a:p>
          <a:p>
            <a:r>
              <a:rPr lang="en-US" dirty="0"/>
              <a:t>The evaporated water condenses to forms clouds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Clouds </a:t>
            </a:r>
            <a:r>
              <a:rPr lang="en-US" dirty="0"/>
              <a:t>become to full and </a:t>
            </a:r>
            <a:r>
              <a:rPr lang="en-US" dirty="0" smtClean="0"/>
              <a:t>creates participation.</a:t>
            </a:r>
          </a:p>
          <a:p>
            <a:r>
              <a:rPr lang="en-US" dirty="0" smtClean="0"/>
              <a:t>The Kinetic energy from moving water can create electricity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8194" name="Picture 2" descr="http://www.taosfriction.com/wp-content/uploads/2011/10/hydro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00200"/>
            <a:ext cx="4483969" cy="4495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6172200"/>
            <a:ext cx="4114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</a:t>
            </a:r>
            <a:r>
              <a:rPr lang="en-US" sz="800" dirty="0" smtClean="0"/>
              <a:t>Hydropower." Digital image. Accessed October 8, 2013. http://www.taosfriction.com/wp-content/uploads/2011/10/hydropower.jpg.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Biomass?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Plants absorb light energy from the sun called photosynthesis</a:t>
            </a:r>
          </a:p>
          <a:p>
            <a:r>
              <a:rPr lang="en-US" dirty="0" smtClean="0"/>
              <a:t> </a:t>
            </a:r>
            <a:r>
              <a:rPr lang="en-US" dirty="0"/>
              <a:t>Biomass is an organic material that is created by plants and animal waste</a:t>
            </a:r>
            <a:r>
              <a:rPr lang="en-US" dirty="0" smtClean="0"/>
              <a:t>.</a:t>
            </a:r>
          </a:p>
          <a:p>
            <a:r>
              <a:rPr lang="en-US" dirty="0"/>
              <a:t>different types of biomass such as wood, crops, manure, and garbage.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7170" name="Picture 2" descr="http://www.intechopen.com/source/html/40651/media/image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81200"/>
            <a:ext cx="4476158" cy="335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19600" y="541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err="1" smtClean="0"/>
              <a:t>Kusekwa</a:t>
            </a:r>
            <a:r>
              <a:rPr lang="en-US" sz="800" dirty="0" smtClean="0"/>
              <a:t>, </a:t>
            </a:r>
            <a:r>
              <a:rPr lang="en-US" sz="800" dirty="0" err="1" smtClean="0"/>
              <a:t>Mashauri</a:t>
            </a:r>
            <a:r>
              <a:rPr lang="en-US" sz="800" dirty="0" smtClean="0"/>
              <a:t> Adam. "Chapter 11." Biomass Conversion to Energy in Tanzania: A Critique. March 13, 2013. Accessed October 08, 2013. http://www.intechopen.com/books/new-developments-in-renewable-energy/biomass-conversion-to-energy-in-tanzania-a-critique.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Non-Renewable Energy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Non-renewable energy does not get replenished for a very long time. </a:t>
            </a:r>
          </a:p>
          <a:p>
            <a:r>
              <a:rPr lang="en-US" dirty="0" smtClean="0"/>
              <a:t>Most non-renewable energy sources appear from the ground in liquid, gas or solids.</a:t>
            </a:r>
          </a:p>
          <a:p>
            <a:r>
              <a:rPr lang="en-US" dirty="0" smtClean="0"/>
              <a:t>are also harmful to the environment, however non-renewable energy makes up 85% of our energy.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987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Energy Sources</vt:lpstr>
      <vt:lpstr>What is Renewable Energy?</vt:lpstr>
      <vt:lpstr>What is Solar Energy?</vt:lpstr>
      <vt:lpstr>How to use Solar Energy to Create Electricity?</vt:lpstr>
      <vt:lpstr>How to use Solar Energy to Create Electricity?</vt:lpstr>
      <vt:lpstr>How can Wind Energy be converted in Electricity?</vt:lpstr>
      <vt:lpstr>What is Hydropower?</vt:lpstr>
      <vt:lpstr>What is Biomass?</vt:lpstr>
      <vt:lpstr>Non-Renewable Energy</vt:lpstr>
      <vt:lpstr>What is Crude Oil?</vt:lpstr>
      <vt:lpstr>How does a Gasoline/Diesel Engine work?</vt:lpstr>
      <vt:lpstr>What is Natural Gas?</vt:lpstr>
      <vt:lpstr>What is Coal?</vt:lpstr>
      <vt:lpstr>What is Nuclear Energy?</vt:lpstr>
      <vt:lpstr>Slide 15</vt:lpstr>
      <vt:lpstr>Bibliography </vt:lpstr>
      <vt:lpstr>Bibliography continued</vt:lpstr>
    </vt:vector>
  </TitlesOfParts>
  <Company>Charlotte-Mecklenburg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Sources</dc:title>
  <dc:creator>christopherd.herman</dc:creator>
  <cp:lastModifiedBy>christopherd.herman</cp:lastModifiedBy>
  <cp:revision>31</cp:revision>
  <dcterms:created xsi:type="dcterms:W3CDTF">2013-10-07T21:56:14Z</dcterms:created>
  <dcterms:modified xsi:type="dcterms:W3CDTF">2013-10-27T16:54:11Z</dcterms:modified>
</cp:coreProperties>
</file>