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018A-3577-40F7-AD08-72FEE9FF0B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B8B8-78F3-401A-BB59-F20801C5B0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opedia.com/TERM/H/hypertext.htm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googl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Hyperlinks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element in an electronic document that links to another place in the same document or to an entirely different document. Typically, you </a:t>
            </a:r>
            <a:r>
              <a:rPr lang="en-US" dirty="0" smtClean="0">
                <a:hlinkClick r:id="rId2" action="ppaction://hlinksldjump"/>
              </a:rPr>
              <a:t>click </a:t>
            </a:r>
            <a:r>
              <a:rPr lang="en-US" dirty="0" smtClean="0"/>
              <a:t>on the hyperlink to follow the link. Hyperlinks are the most essential ingredient of all </a:t>
            </a:r>
            <a:r>
              <a:rPr lang="en-US" dirty="0" smtClean="0">
                <a:hlinkClick r:id="rId3"/>
              </a:rPr>
              <a:t>hypertext</a:t>
            </a:r>
            <a:r>
              <a:rPr lang="en-US" dirty="0" smtClean="0"/>
              <a:t> systems, including the </a:t>
            </a:r>
            <a:r>
              <a:rPr lang="en-US" dirty="0" smtClean="0">
                <a:hlinkClick r:id="rId4" action="ppaction://hlinkfile"/>
              </a:rPr>
              <a:t>World Wide Web.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up Microsoft PowerPoint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the Insert Tab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5385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1367409" y="994791"/>
            <a:ext cx="846582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Hyperlink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85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Existing File or Webpage is great for placing a Hyperlink to a different file such as Adobe Illustrator or a YouTube video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701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 in this document is a hyperlink for different pages in the PowerPoint.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86800" cy="48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103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What is a Hyperlinks</vt:lpstr>
      <vt:lpstr>Open up Microsoft PowerPoint</vt:lpstr>
      <vt:lpstr>Go to the Insert Tab</vt:lpstr>
      <vt:lpstr>Click on Hyperlink</vt:lpstr>
      <vt:lpstr>Existing File or Webpage is great for placing a Hyperlink to a different file such as Adobe Illustrator or a YouTube video</vt:lpstr>
      <vt:lpstr>Place in this document is a hyperlink for different pages in the PowerPoint.</vt:lpstr>
    </vt:vector>
  </TitlesOfParts>
  <Company>Charlotte-Mecklenburg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Hyperlinks</dc:title>
  <dc:creator>christopherd.herman</dc:creator>
  <cp:lastModifiedBy>christopherd.herman</cp:lastModifiedBy>
  <cp:revision>3</cp:revision>
  <dcterms:created xsi:type="dcterms:W3CDTF">2013-10-17T22:55:28Z</dcterms:created>
  <dcterms:modified xsi:type="dcterms:W3CDTF">2013-10-17T23:13:52Z</dcterms:modified>
</cp:coreProperties>
</file>