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88A2-DE76-49CB-8DD5-569BD8FBDC5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C473-E79E-4EC2-9B78-F1FBF35506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dn.gottabemobile.com/wp-content/uploads/2012/02/Augmented-Reality-Transparent-Tablet.jpg"/>
          <p:cNvPicPr>
            <a:picLocks noChangeAspect="1" noChangeArrowheads="1"/>
          </p:cNvPicPr>
          <p:nvPr/>
        </p:nvPicPr>
        <p:blipFill>
          <a:blip r:embed="rId2" cstate="print">
            <a:lum bright="-42000"/>
          </a:blip>
          <a:srcRect/>
          <a:stretch>
            <a:fillRect/>
          </a:stretch>
        </p:blipFill>
        <p:spPr bwMode="auto">
          <a:xfrm>
            <a:off x="0" y="0"/>
            <a:ext cx="9206544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Corning’s “A Day Made of Glass” Essay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Write a 1.5-2 page paper on the video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Paragraph 1 describe the phenomena that took place in the videos.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Paragraph 2: Select one or two technologies that you would like to have in your daily life and how you would use it (socially, school, entertainment.)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Paragraph 3: With the one technology you have how would it effect society such as jobs, technology dependent, different products it would replace etc.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Paragraph 4: Conclusion sum up all parts of your essay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Corning’s “A Day Made of Glass” Essay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Corning’s “A Day Made of Glass” Essay</dc:title>
  <dc:creator>christopherd.herman</dc:creator>
  <cp:lastModifiedBy>christopherd.herman</cp:lastModifiedBy>
  <cp:revision>2</cp:revision>
  <dcterms:created xsi:type="dcterms:W3CDTF">2014-08-27T11:59:34Z</dcterms:created>
  <dcterms:modified xsi:type="dcterms:W3CDTF">2014-08-27T12:16:24Z</dcterms:modified>
</cp:coreProperties>
</file>