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3" r:id="rId16"/>
    <p:sldId id="270" r:id="rId17"/>
    <p:sldId id="271" r:id="rId18"/>
    <p:sldId id="272"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1" d="100"/>
          <a:sy n="51" d="100"/>
        </p:scale>
        <p:origin x="-552" y="-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8A7E79-08D5-49C1-9BCB-B201694331BE}"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32943-A6CA-4A39-945B-4BA37680A70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8A7E79-08D5-49C1-9BCB-B201694331BE}"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32943-A6CA-4A39-945B-4BA37680A70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8A7E79-08D5-49C1-9BCB-B201694331BE}"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32943-A6CA-4A39-945B-4BA37680A70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8A7E79-08D5-49C1-9BCB-B201694331BE}"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32943-A6CA-4A39-945B-4BA37680A70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8A7E79-08D5-49C1-9BCB-B201694331BE}"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32943-A6CA-4A39-945B-4BA37680A70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8A7E79-08D5-49C1-9BCB-B201694331BE}" type="datetimeFigureOut">
              <a:rPr lang="en-US" smtClean="0"/>
              <a:pPr/>
              <a:t>3/6/2014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F32943-A6CA-4A39-945B-4BA37680A70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8A7E79-08D5-49C1-9BCB-B201694331BE}" type="datetimeFigureOut">
              <a:rPr lang="en-US" smtClean="0"/>
              <a:pPr/>
              <a:t>3/6/2014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F32943-A6CA-4A39-945B-4BA37680A70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8A7E79-08D5-49C1-9BCB-B201694331BE}" type="datetimeFigureOut">
              <a:rPr lang="en-US" smtClean="0"/>
              <a:pPr/>
              <a:t>3/6/2014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F32943-A6CA-4A39-945B-4BA37680A70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A7E79-08D5-49C1-9BCB-B201694331BE}" type="datetimeFigureOut">
              <a:rPr lang="en-US" smtClean="0"/>
              <a:pPr/>
              <a:t>3/6/2014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F32943-A6CA-4A39-945B-4BA37680A70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8A7E79-08D5-49C1-9BCB-B201694331BE}" type="datetimeFigureOut">
              <a:rPr lang="en-US" smtClean="0"/>
              <a:pPr/>
              <a:t>3/6/2014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F32943-A6CA-4A39-945B-4BA37680A70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8A7E79-08D5-49C1-9BCB-B201694331BE}" type="datetimeFigureOut">
              <a:rPr lang="en-US" smtClean="0"/>
              <a:pPr/>
              <a:t>3/6/2014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F32943-A6CA-4A39-945B-4BA37680A70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8A7E79-08D5-49C1-9BCB-B201694331BE}" type="datetimeFigureOut">
              <a:rPr lang="en-US" smtClean="0"/>
              <a:pPr/>
              <a:t>3/6/2014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F32943-A6CA-4A39-945B-4BA37680A70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Basic Commands in 3ds Max</a:t>
            </a:r>
            <a:endParaRPr lang="en-US" dirty="0"/>
          </a:p>
        </p:txBody>
      </p:sp>
      <p:sp>
        <p:nvSpPr>
          <p:cNvPr id="3" name="Subtitle 2"/>
          <p:cNvSpPr>
            <a:spLocks noGrp="1"/>
          </p:cNvSpPr>
          <p:nvPr>
            <p:ph type="subTitle" idx="1"/>
          </p:nvPr>
        </p:nvSpPr>
        <p:spPr/>
        <p:txBody>
          <a:bodyPr/>
          <a:lstStyle/>
          <a:p>
            <a:r>
              <a:rPr lang="en-US" dirty="0" smtClean="0"/>
              <a:t>By Mr. Herman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srcRect l="78125"/>
          <a:stretch>
            <a:fillRect/>
          </a:stretch>
        </p:blipFill>
        <p:spPr bwMode="auto">
          <a:xfrm>
            <a:off x="6553200" y="1371600"/>
            <a:ext cx="2525486" cy="5486400"/>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r>
              <a:rPr lang="en-US" dirty="0" smtClean="0"/>
              <a:t>How do you modify the Standard Primitives Using Editable Poly</a:t>
            </a:r>
            <a:endParaRPr lang="en-US" dirty="0"/>
          </a:p>
        </p:txBody>
      </p:sp>
      <p:sp>
        <p:nvSpPr>
          <p:cNvPr id="3" name="Content Placeholder 2"/>
          <p:cNvSpPr>
            <a:spLocks noGrp="1"/>
          </p:cNvSpPr>
          <p:nvPr>
            <p:ph sz="half" idx="1"/>
          </p:nvPr>
        </p:nvSpPr>
        <p:spPr/>
        <p:txBody>
          <a:bodyPr/>
          <a:lstStyle/>
          <a:p>
            <a:r>
              <a:rPr lang="en-US" dirty="0" smtClean="0"/>
              <a:t>On the modify menu (blue rainbow) Click on the Drop down menu(modify List) to select editable poly.</a:t>
            </a:r>
            <a:endParaRPr lang="en-US" dirty="0"/>
          </a:p>
        </p:txBody>
      </p:sp>
      <p:pic>
        <p:nvPicPr>
          <p:cNvPr id="8194" name="Picture 2"/>
          <p:cNvPicPr>
            <a:picLocks noGrp="1" noChangeAspect="1" noChangeArrowheads="1"/>
          </p:cNvPicPr>
          <p:nvPr>
            <p:ph sz="half" idx="2"/>
          </p:nvPr>
        </p:nvPicPr>
        <p:blipFill>
          <a:blip r:embed="rId3"/>
          <a:srcRect l="77358" t="20571"/>
          <a:stretch>
            <a:fillRect/>
          </a:stretch>
        </p:blipFill>
        <p:spPr bwMode="auto">
          <a:xfrm>
            <a:off x="4419600" y="1981200"/>
            <a:ext cx="1752600" cy="4611224"/>
          </a:xfrm>
          <a:prstGeom prst="rect">
            <a:avLst/>
          </a:prstGeom>
          <a:noFill/>
          <a:ln w="9525">
            <a:noFill/>
            <a:miter lim="800000"/>
            <a:headEnd/>
            <a:tailEnd/>
          </a:ln>
          <a:effectLst/>
        </p:spPr>
      </p:pic>
      <p:cxnSp>
        <p:nvCxnSpPr>
          <p:cNvPr id="7" name="Straight Arrow Connector 6"/>
          <p:cNvCxnSpPr/>
          <p:nvPr/>
        </p:nvCxnSpPr>
        <p:spPr>
          <a:xfrm flipV="1">
            <a:off x="3200400" y="2209800"/>
            <a:ext cx="1447800" cy="4572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8" name="Straight Arrow Connector 7"/>
          <p:cNvCxnSpPr/>
          <p:nvPr/>
        </p:nvCxnSpPr>
        <p:spPr>
          <a:xfrm flipV="1">
            <a:off x="3124200" y="2667000"/>
            <a:ext cx="1447800" cy="4572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9" name="Straight Arrow Connector 8"/>
          <p:cNvCxnSpPr/>
          <p:nvPr/>
        </p:nvCxnSpPr>
        <p:spPr>
          <a:xfrm flipV="1">
            <a:off x="3429000" y="2286000"/>
            <a:ext cx="3276600" cy="15240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rot="5400000">
            <a:off x="1828800" y="4191000"/>
            <a:ext cx="5334000" cy="1588"/>
          </a:xfrm>
          <a:prstGeom prst="line">
            <a:avLst/>
          </a:prstGeom>
        </p:spPr>
        <p:style>
          <a:lnRef idx="2">
            <a:schemeClr val="dk1"/>
          </a:lnRef>
          <a:fillRef idx="0">
            <a:schemeClr val="dk1"/>
          </a:fillRef>
          <a:effectRef idx="1">
            <a:schemeClr val="dk1"/>
          </a:effectRef>
          <a:fontRef idx="minor">
            <a:schemeClr val="tx1"/>
          </a:fontRef>
        </p:style>
      </p:cxnSp>
      <p:pic>
        <p:nvPicPr>
          <p:cNvPr id="9219" name="Picture 3"/>
          <p:cNvPicPr>
            <a:picLocks noChangeAspect="1" noChangeArrowheads="1"/>
          </p:cNvPicPr>
          <p:nvPr/>
        </p:nvPicPr>
        <p:blipFill>
          <a:blip r:embed="rId2"/>
          <a:srcRect l="4688" t="21875" r="60156" b="46875"/>
          <a:stretch>
            <a:fillRect/>
          </a:stretch>
        </p:blipFill>
        <p:spPr bwMode="auto">
          <a:xfrm>
            <a:off x="0" y="4267200"/>
            <a:ext cx="3886200" cy="2590800"/>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r>
              <a:rPr lang="en-US" dirty="0" smtClean="0"/>
              <a:t>What can you do with the Editable Poly using Vertices and Polygon?</a:t>
            </a:r>
            <a:endParaRPr lang="en-US" dirty="0"/>
          </a:p>
        </p:txBody>
      </p:sp>
      <p:sp>
        <p:nvSpPr>
          <p:cNvPr id="3" name="Content Placeholder 2"/>
          <p:cNvSpPr>
            <a:spLocks noGrp="1"/>
          </p:cNvSpPr>
          <p:nvPr>
            <p:ph sz="half" idx="1"/>
          </p:nvPr>
        </p:nvSpPr>
        <p:spPr/>
        <p:txBody>
          <a:bodyPr/>
          <a:lstStyle/>
          <a:p>
            <a:r>
              <a:rPr lang="en-US" dirty="0" smtClean="0"/>
              <a:t>The Vertices manipulate the dots that connect to create that shape. </a:t>
            </a:r>
            <a:endParaRPr lang="en-US" dirty="0"/>
          </a:p>
        </p:txBody>
      </p:sp>
      <p:sp>
        <p:nvSpPr>
          <p:cNvPr id="4" name="Content Placeholder 3"/>
          <p:cNvSpPr>
            <a:spLocks noGrp="1"/>
          </p:cNvSpPr>
          <p:nvPr>
            <p:ph sz="half" idx="2"/>
          </p:nvPr>
        </p:nvSpPr>
        <p:spPr/>
        <p:txBody>
          <a:bodyPr/>
          <a:lstStyle/>
          <a:p>
            <a:r>
              <a:rPr lang="en-US" dirty="0" smtClean="0"/>
              <a:t>The Polygon manipulates the shape by using the faces of the shape</a:t>
            </a:r>
            <a:endParaRPr lang="en-US" dirty="0"/>
          </a:p>
        </p:txBody>
      </p:sp>
      <p:pic>
        <p:nvPicPr>
          <p:cNvPr id="9218" name="Picture 2"/>
          <p:cNvPicPr>
            <a:picLocks noChangeAspect="1" noChangeArrowheads="1"/>
          </p:cNvPicPr>
          <p:nvPr/>
        </p:nvPicPr>
        <p:blipFill>
          <a:blip r:embed="rId3"/>
          <a:srcRect l="76172" t="60938" b="29687"/>
          <a:stretch>
            <a:fillRect/>
          </a:stretch>
        </p:blipFill>
        <p:spPr bwMode="auto">
          <a:xfrm>
            <a:off x="2667000" y="3352800"/>
            <a:ext cx="4343400" cy="1219200"/>
          </a:xfrm>
          <a:prstGeom prst="rect">
            <a:avLst/>
          </a:prstGeom>
          <a:noFill/>
          <a:ln w="9525">
            <a:noFill/>
            <a:miter lim="800000"/>
            <a:headEnd/>
            <a:tailEnd/>
          </a:ln>
          <a:effectLst/>
        </p:spPr>
      </p:pic>
      <p:cxnSp>
        <p:nvCxnSpPr>
          <p:cNvPr id="7" name="Straight Arrow Connector 6"/>
          <p:cNvCxnSpPr/>
          <p:nvPr/>
        </p:nvCxnSpPr>
        <p:spPr>
          <a:xfrm>
            <a:off x="1752600" y="2895600"/>
            <a:ext cx="1524000" cy="1143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rot="10800000" flipV="1">
            <a:off x="4876800" y="2819400"/>
            <a:ext cx="1981200" cy="1066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rot="16200000" flipH="1">
            <a:off x="342900" y="3771900"/>
            <a:ext cx="1752600" cy="152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9220" name="Picture 4"/>
          <p:cNvPicPr>
            <a:picLocks noChangeAspect="1" noChangeArrowheads="1"/>
          </p:cNvPicPr>
          <p:nvPr/>
        </p:nvPicPr>
        <p:blipFill>
          <a:blip r:embed="rId4"/>
          <a:srcRect l="40625" t="51563" b="15624"/>
          <a:stretch>
            <a:fillRect/>
          </a:stretch>
        </p:blipFill>
        <p:spPr bwMode="auto">
          <a:xfrm>
            <a:off x="4648200" y="4572000"/>
            <a:ext cx="4632960" cy="2286000"/>
          </a:xfrm>
          <a:prstGeom prst="rect">
            <a:avLst/>
          </a:prstGeom>
          <a:noFill/>
          <a:ln w="9525">
            <a:noFill/>
            <a:miter lim="800000"/>
            <a:headEnd/>
            <a:tailEnd/>
          </a:ln>
          <a:effectLst/>
        </p:spPr>
      </p:pic>
      <p:cxnSp>
        <p:nvCxnSpPr>
          <p:cNvPr id="14" name="Straight Arrow Connector 13"/>
          <p:cNvCxnSpPr/>
          <p:nvPr/>
        </p:nvCxnSpPr>
        <p:spPr>
          <a:xfrm rot="5400000">
            <a:off x="5600700" y="3771900"/>
            <a:ext cx="2286000" cy="685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can you do with the Editable Poly using Vertices and Polygon?</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The Edit Poly Menu has some cool things you can do to change your Standard Primitive such as: Extrude- Expanding the shape From a face, Soft-Selection transform part of a shape, and Quick slice which adds more vertices</a:t>
            </a:r>
          </a:p>
        </p:txBody>
      </p:sp>
      <p:sp>
        <p:nvSpPr>
          <p:cNvPr id="4" name="Content Placeholder 3"/>
          <p:cNvSpPr>
            <a:spLocks noGrp="1"/>
          </p:cNvSpPr>
          <p:nvPr>
            <p:ph sz="half" idx="2"/>
          </p:nvPr>
        </p:nvSpPr>
        <p:spPr/>
        <p:txBody>
          <a:bodyPr>
            <a:normAutofit lnSpcReduction="10000"/>
          </a:bodyPr>
          <a:lstStyle/>
          <a:p>
            <a:endParaRPr lang="en-US" dirty="0"/>
          </a:p>
        </p:txBody>
      </p:sp>
      <p:pic>
        <p:nvPicPr>
          <p:cNvPr id="10242" name="Picture 2"/>
          <p:cNvPicPr>
            <a:picLocks noChangeAspect="1" noChangeArrowheads="1"/>
          </p:cNvPicPr>
          <p:nvPr/>
        </p:nvPicPr>
        <p:blipFill>
          <a:blip r:embed="rId2"/>
          <a:srcRect l="76953" t="17188"/>
          <a:stretch>
            <a:fillRect/>
          </a:stretch>
        </p:blipFill>
        <p:spPr bwMode="auto">
          <a:xfrm>
            <a:off x="5638800" y="1447800"/>
            <a:ext cx="1905000" cy="51338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How do you combine two shapes using Boolean?</a:t>
            </a:r>
            <a:endParaRPr lang="en-US" dirty="0"/>
          </a:p>
        </p:txBody>
      </p:sp>
      <p:sp>
        <p:nvSpPr>
          <p:cNvPr id="5" name="Content Placeholder 4"/>
          <p:cNvSpPr>
            <a:spLocks noGrp="1"/>
          </p:cNvSpPr>
          <p:nvPr>
            <p:ph sz="half" idx="1"/>
          </p:nvPr>
        </p:nvSpPr>
        <p:spPr/>
        <p:txBody>
          <a:bodyPr/>
          <a:lstStyle/>
          <a:p>
            <a:r>
              <a:rPr lang="en-US" dirty="0" smtClean="0"/>
              <a:t>Step 1: Click on the Sun Create button</a:t>
            </a:r>
          </a:p>
          <a:p>
            <a:r>
              <a:rPr lang="en-US" dirty="0" smtClean="0"/>
              <a:t>Change the box to Compound Objects</a:t>
            </a:r>
          </a:p>
          <a:p>
            <a:r>
              <a:rPr lang="en-US" dirty="0" smtClean="0"/>
              <a:t>Click on Boolean</a:t>
            </a:r>
          </a:p>
          <a:p>
            <a:r>
              <a:rPr lang="en-US" dirty="0" smtClean="0"/>
              <a:t>*Tip* One shape must be selected!</a:t>
            </a:r>
            <a:endParaRPr lang="en-US" dirty="0"/>
          </a:p>
        </p:txBody>
      </p:sp>
      <p:sp>
        <p:nvSpPr>
          <p:cNvPr id="6" name="Content Placeholder 5"/>
          <p:cNvSpPr>
            <a:spLocks noGrp="1"/>
          </p:cNvSpPr>
          <p:nvPr>
            <p:ph sz="half" idx="2"/>
          </p:nvPr>
        </p:nvSpPr>
        <p:spPr/>
        <p:txBody>
          <a:bodyPr/>
          <a:lstStyle/>
          <a:p>
            <a:endParaRPr lang="en-US"/>
          </a:p>
        </p:txBody>
      </p:sp>
      <p:pic>
        <p:nvPicPr>
          <p:cNvPr id="11266" name="Picture 2"/>
          <p:cNvPicPr>
            <a:picLocks noChangeAspect="1" noChangeArrowheads="1"/>
          </p:cNvPicPr>
          <p:nvPr/>
        </p:nvPicPr>
        <p:blipFill>
          <a:blip r:embed="rId2"/>
          <a:srcRect l="41016" t="20313" b="12500"/>
          <a:stretch>
            <a:fillRect/>
          </a:stretch>
        </p:blipFill>
        <p:spPr bwMode="auto">
          <a:xfrm>
            <a:off x="4343400" y="1981200"/>
            <a:ext cx="4800600" cy="4613821"/>
          </a:xfrm>
          <a:prstGeom prst="rect">
            <a:avLst/>
          </a:prstGeom>
          <a:noFill/>
          <a:ln w="9525">
            <a:noFill/>
            <a:miter lim="800000"/>
            <a:headEnd/>
            <a:tailEnd/>
          </a:ln>
          <a:effectLst/>
        </p:spPr>
      </p:pic>
      <p:cxnSp>
        <p:nvCxnSpPr>
          <p:cNvPr id="9" name="Straight Arrow Connector 8"/>
          <p:cNvCxnSpPr/>
          <p:nvPr/>
        </p:nvCxnSpPr>
        <p:spPr>
          <a:xfrm>
            <a:off x="3276600" y="2286000"/>
            <a:ext cx="4038600" cy="15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0" name="Straight Arrow Connector 9"/>
          <p:cNvCxnSpPr/>
          <p:nvPr/>
        </p:nvCxnSpPr>
        <p:spPr>
          <a:xfrm>
            <a:off x="3429000" y="2895600"/>
            <a:ext cx="3886200" cy="15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1" name="Straight Arrow Connector 10"/>
          <p:cNvCxnSpPr/>
          <p:nvPr/>
        </p:nvCxnSpPr>
        <p:spPr>
          <a:xfrm>
            <a:off x="3429000" y="3733800"/>
            <a:ext cx="4038600" cy="4572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you combine two shapes using Boolean?</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Click on Pick Operand B and select the other object you want to subtract or connect to the other</a:t>
            </a:r>
          </a:p>
          <a:p>
            <a:r>
              <a:rPr lang="en-US" dirty="0" smtClean="0"/>
              <a:t>If the shape does not appear to what you want change the Subtraction from (A-B) or (B-A</a:t>
            </a:r>
            <a:r>
              <a:rPr lang="en-US" dirty="0" smtClean="0"/>
              <a:t>)</a:t>
            </a:r>
          </a:p>
          <a:p>
            <a:r>
              <a:rPr lang="en-US" dirty="0" smtClean="0"/>
              <a:t>*Tip* To </a:t>
            </a:r>
            <a:r>
              <a:rPr lang="en-US" dirty="0" err="1" smtClean="0"/>
              <a:t>boolean</a:t>
            </a:r>
            <a:r>
              <a:rPr lang="en-US" dirty="0" smtClean="0"/>
              <a:t> Multiple objects use Pro-Boolean</a:t>
            </a:r>
            <a:endParaRPr lang="en-US" dirty="0"/>
          </a:p>
        </p:txBody>
      </p:sp>
      <p:sp>
        <p:nvSpPr>
          <p:cNvPr id="4" name="Content Placeholder 3"/>
          <p:cNvSpPr>
            <a:spLocks noGrp="1"/>
          </p:cNvSpPr>
          <p:nvPr>
            <p:ph sz="half" idx="2"/>
          </p:nvPr>
        </p:nvSpPr>
        <p:spPr/>
        <p:txBody>
          <a:bodyPr>
            <a:normAutofit fontScale="92500" lnSpcReduction="10000"/>
          </a:bodyPr>
          <a:lstStyle/>
          <a:p>
            <a:endParaRPr lang="en-US" dirty="0"/>
          </a:p>
        </p:txBody>
      </p:sp>
      <p:pic>
        <p:nvPicPr>
          <p:cNvPr id="12290" name="Picture 2"/>
          <p:cNvPicPr>
            <a:picLocks noChangeAspect="1" noChangeArrowheads="1"/>
          </p:cNvPicPr>
          <p:nvPr/>
        </p:nvPicPr>
        <p:blipFill>
          <a:blip r:embed="rId2"/>
          <a:srcRect l="76172" t="20313"/>
          <a:stretch>
            <a:fillRect/>
          </a:stretch>
        </p:blipFill>
        <p:spPr bwMode="auto">
          <a:xfrm>
            <a:off x="6019800" y="838200"/>
            <a:ext cx="2311400" cy="5797446"/>
          </a:xfrm>
          <a:prstGeom prst="rect">
            <a:avLst/>
          </a:prstGeom>
          <a:noFill/>
          <a:ln w="9525">
            <a:noFill/>
            <a:miter lim="800000"/>
            <a:headEnd/>
            <a:tailEnd/>
          </a:ln>
          <a:effectLst/>
        </p:spPr>
      </p:pic>
      <p:cxnSp>
        <p:nvCxnSpPr>
          <p:cNvPr id="7" name="Straight Arrow Connector 6"/>
          <p:cNvCxnSpPr/>
          <p:nvPr/>
        </p:nvCxnSpPr>
        <p:spPr>
          <a:xfrm flipV="1">
            <a:off x="3962400" y="2209800"/>
            <a:ext cx="2590800" cy="2286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9" name="Straight Arrow Connector 8"/>
          <p:cNvCxnSpPr/>
          <p:nvPr/>
        </p:nvCxnSpPr>
        <p:spPr>
          <a:xfrm>
            <a:off x="3962400" y="4876800"/>
            <a:ext cx="2286000" cy="3048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you Add a Bitmap to the image? </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First step you will want to add A UVW mapping as an edit modifier</a:t>
            </a:r>
          </a:p>
          <a:p>
            <a:r>
              <a:rPr lang="en-US" dirty="0" smtClean="0"/>
              <a:t>Click off the Real World map Size</a:t>
            </a:r>
          </a:p>
          <a:p>
            <a:pPr>
              <a:buNone/>
            </a:pPr>
            <a:endParaRPr lang="en-US" dirty="0" smtClean="0"/>
          </a:p>
          <a:p>
            <a:pPr>
              <a:buNone/>
            </a:pPr>
            <a:r>
              <a:rPr lang="en-US" dirty="0" smtClean="0"/>
              <a:t>	</a:t>
            </a:r>
            <a:r>
              <a:rPr lang="en-US" dirty="0" smtClean="0"/>
              <a:t>*Tip*This will allow you to continue to modify the box if you have to later. It also eliminate UVW tiling as well. </a:t>
            </a:r>
            <a:endParaRPr lang="en-US" dirty="0"/>
          </a:p>
        </p:txBody>
      </p:sp>
      <p:sp>
        <p:nvSpPr>
          <p:cNvPr id="4" name="Content Placeholder 3"/>
          <p:cNvSpPr>
            <a:spLocks noGrp="1"/>
          </p:cNvSpPr>
          <p:nvPr>
            <p:ph sz="half" idx="2"/>
          </p:nvPr>
        </p:nvSpPr>
        <p:spPr/>
        <p:txBody>
          <a:bodyPr>
            <a:normAutofit fontScale="92500" lnSpcReduction="10000"/>
          </a:bodyPr>
          <a:lstStyle/>
          <a:p>
            <a:endParaRPr lang="en-US" dirty="0"/>
          </a:p>
        </p:txBody>
      </p:sp>
      <p:pic>
        <p:nvPicPr>
          <p:cNvPr id="2050" name="Picture 2"/>
          <p:cNvPicPr>
            <a:picLocks noChangeAspect="1" noChangeArrowheads="1"/>
          </p:cNvPicPr>
          <p:nvPr/>
        </p:nvPicPr>
        <p:blipFill>
          <a:blip r:embed="rId2"/>
          <a:srcRect l="76953" t="21875"/>
          <a:stretch>
            <a:fillRect/>
          </a:stretch>
        </p:blipFill>
        <p:spPr bwMode="auto">
          <a:xfrm>
            <a:off x="5867400" y="1046136"/>
            <a:ext cx="2286000" cy="5811864"/>
          </a:xfrm>
          <a:prstGeom prst="rect">
            <a:avLst/>
          </a:prstGeom>
          <a:noFill/>
          <a:ln w="9525">
            <a:noFill/>
            <a:miter lim="800000"/>
            <a:headEnd/>
            <a:tailEnd/>
          </a:ln>
          <a:effectLst/>
        </p:spPr>
      </p:pic>
      <p:cxnSp>
        <p:nvCxnSpPr>
          <p:cNvPr id="7" name="Straight Arrow Connector 6"/>
          <p:cNvCxnSpPr/>
          <p:nvPr/>
        </p:nvCxnSpPr>
        <p:spPr>
          <a:xfrm flipV="1">
            <a:off x="4495800" y="1295400"/>
            <a:ext cx="1676400" cy="10668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8" name="Straight Arrow Connector 7"/>
          <p:cNvCxnSpPr/>
          <p:nvPr/>
        </p:nvCxnSpPr>
        <p:spPr>
          <a:xfrm flipV="1">
            <a:off x="4495800" y="2133600"/>
            <a:ext cx="1447800" cy="10668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9" name="Straight Arrow Connector 8"/>
          <p:cNvCxnSpPr/>
          <p:nvPr/>
        </p:nvCxnSpPr>
        <p:spPr>
          <a:xfrm>
            <a:off x="3048000" y="4267200"/>
            <a:ext cx="2971800" cy="9144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you Add a Bitmap to the image? </a:t>
            </a:r>
            <a:endParaRPr lang="en-US" dirty="0"/>
          </a:p>
        </p:txBody>
      </p:sp>
      <p:sp>
        <p:nvSpPr>
          <p:cNvPr id="3" name="Content Placeholder 2"/>
          <p:cNvSpPr>
            <a:spLocks noGrp="1"/>
          </p:cNvSpPr>
          <p:nvPr>
            <p:ph sz="half" idx="1"/>
          </p:nvPr>
        </p:nvSpPr>
        <p:spPr/>
        <p:txBody>
          <a:bodyPr/>
          <a:lstStyle/>
          <a:p>
            <a:r>
              <a:rPr lang="en-US" dirty="0" smtClean="0"/>
              <a:t>Click the letter “M” for material on the Keyboard</a:t>
            </a:r>
          </a:p>
          <a:p>
            <a:r>
              <a:rPr lang="en-US" dirty="0" smtClean="0"/>
              <a:t>Make sure your Material Editor is on Compact Material Editor</a:t>
            </a:r>
          </a:p>
          <a:p>
            <a:r>
              <a:rPr lang="en-US" dirty="0" smtClean="0"/>
              <a:t>Select the box labeled color gray</a:t>
            </a:r>
            <a:endParaRPr lang="en-US" dirty="0"/>
          </a:p>
        </p:txBody>
      </p:sp>
      <p:sp>
        <p:nvSpPr>
          <p:cNvPr id="4" name="Content Placeholder 3"/>
          <p:cNvSpPr>
            <a:spLocks noGrp="1"/>
          </p:cNvSpPr>
          <p:nvPr>
            <p:ph sz="half" idx="2"/>
          </p:nvPr>
        </p:nvSpPr>
        <p:spPr/>
        <p:txBody>
          <a:bodyPr/>
          <a:lstStyle/>
          <a:p>
            <a:endParaRPr lang="en-US" dirty="0"/>
          </a:p>
        </p:txBody>
      </p:sp>
      <p:pic>
        <p:nvPicPr>
          <p:cNvPr id="13314" name="Picture 2"/>
          <p:cNvPicPr>
            <a:picLocks noChangeAspect="1" noChangeArrowheads="1"/>
          </p:cNvPicPr>
          <p:nvPr/>
        </p:nvPicPr>
        <p:blipFill>
          <a:blip r:embed="rId2"/>
          <a:srcRect l="19141" r="33984"/>
          <a:stretch>
            <a:fillRect/>
          </a:stretch>
        </p:blipFill>
        <p:spPr bwMode="auto">
          <a:xfrm>
            <a:off x="5257800" y="1371600"/>
            <a:ext cx="3238500" cy="5181600"/>
          </a:xfrm>
          <a:prstGeom prst="rect">
            <a:avLst/>
          </a:prstGeom>
          <a:noFill/>
          <a:ln w="9525">
            <a:noFill/>
            <a:miter lim="800000"/>
            <a:headEnd/>
            <a:tailEnd/>
          </a:ln>
          <a:effectLst/>
        </p:spPr>
      </p:pic>
      <p:cxnSp>
        <p:nvCxnSpPr>
          <p:cNvPr id="7" name="Straight Arrow Connector 6"/>
          <p:cNvCxnSpPr/>
          <p:nvPr/>
        </p:nvCxnSpPr>
        <p:spPr>
          <a:xfrm rot="5400000" flipH="1" flipV="1">
            <a:off x="3238500" y="2324100"/>
            <a:ext cx="2514600" cy="1676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p:nvPr/>
        </p:nvCxnSpPr>
        <p:spPr>
          <a:xfrm>
            <a:off x="3352800" y="5562600"/>
            <a:ext cx="47244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you Add a Bitmap to the image? </a:t>
            </a:r>
            <a:endParaRPr lang="en-US" dirty="0"/>
          </a:p>
        </p:txBody>
      </p:sp>
      <p:sp>
        <p:nvSpPr>
          <p:cNvPr id="3" name="Content Placeholder 2"/>
          <p:cNvSpPr>
            <a:spLocks noGrp="1"/>
          </p:cNvSpPr>
          <p:nvPr>
            <p:ph sz="half" idx="1"/>
          </p:nvPr>
        </p:nvSpPr>
        <p:spPr>
          <a:xfrm>
            <a:off x="457200" y="1600200"/>
            <a:ext cx="2895600" cy="4525963"/>
          </a:xfrm>
        </p:spPr>
        <p:txBody>
          <a:bodyPr/>
          <a:lstStyle/>
          <a:p>
            <a:r>
              <a:rPr lang="en-US" dirty="0" smtClean="0"/>
              <a:t>Find the image that you have saved from the internet. </a:t>
            </a:r>
            <a:endParaRPr lang="en-US" dirty="0" smtClean="0"/>
          </a:p>
          <a:p>
            <a:r>
              <a:rPr lang="en-US" dirty="0" smtClean="0"/>
              <a:t>It is best to save it under the Autodesk File in the documents.</a:t>
            </a:r>
            <a:endParaRPr lang="en-US" dirty="0"/>
          </a:p>
        </p:txBody>
      </p:sp>
      <p:sp>
        <p:nvSpPr>
          <p:cNvPr id="4" name="Content Placeholder 3"/>
          <p:cNvSpPr>
            <a:spLocks noGrp="1"/>
          </p:cNvSpPr>
          <p:nvPr>
            <p:ph sz="half" idx="2"/>
          </p:nvPr>
        </p:nvSpPr>
        <p:spPr/>
        <p:txBody>
          <a:bodyPr/>
          <a:lstStyle/>
          <a:p>
            <a:endParaRPr lang="en-US" dirty="0"/>
          </a:p>
        </p:txBody>
      </p:sp>
      <p:pic>
        <p:nvPicPr>
          <p:cNvPr id="1026" name="Picture 2"/>
          <p:cNvPicPr>
            <a:picLocks noChangeAspect="1" noChangeArrowheads="1"/>
          </p:cNvPicPr>
          <p:nvPr/>
        </p:nvPicPr>
        <p:blipFill>
          <a:blip r:embed="rId2"/>
          <a:srcRect l="33203" t="6250" r="35586" b="51563"/>
          <a:stretch>
            <a:fillRect/>
          </a:stretch>
        </p:blipFill>
        <p:spPr bwMode="auto">
          <a:xfrm>
            <a:off x="5638800" y="1143000"/>
            <a:ext cx="2743200" cy="290456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l="1953" t="6250" r="40625" b="17188"/>
          <a:stretch>
            <a:fillRect/>
          </a:stretch>
        </p:blipFill>
        <p:spPr bwMode="auto">
          <a:xfrm>
            <a:off x="3505200" y="4114800"/>
            <a:ext cx="3733800" cy="2743200"/>
          </a:xfrm>
          <a:prstGeom prst="rect">
            <a:avLst/>
          </a:prstGeom>
          <a:noFill/>
          <a:ln w="9525">
            <a:noFill/>
            <a:miter lim="800000"/>
            <a:headEnd/>
            <a:tailEnd/>
          </a:ln>
          <a:effectLst/>
        </p:spPr>
      </p:pic>
      <p:cxnSp>
        <p:nvCxnSpPr>
          <p:cNvPr id="8" name="Straight Arrow Connector 7"/>
          <p:cNvCxnSpPr/>
          <p:nvPr/>
        </p:nvCxnSpPr>
        <p:spPr>
          <a:xfrm flipV="1">
            <a:off x="3124200" y="2133600"/>
            <a:ext cx="2743200" cy="3810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0" name="Straight Arrow Connector 9"/>
          <p:cNvCxnSpPr/>
          <p:nvPr/>
        </p:nvCxnSpPr>
        <p:spPr>
          <a:xfrm>
            <a:off x="1752600" y="5105400"/>
            <a:ext cx="2590800" cy="6096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you Add a Bitmap to the image? </a:t>
            </a:r>
            <a:endParaRPr lang="en-US" dirty="0"/>
          </a:p>
        </p:txBody>
      </p:sp>
      <p:sp>
        <p:nvSpPr>
          <p:cNvPr id="3" name="Content Placeholder 2"/>
          <p:cNvSpPr>
            <a:spLocks noGrp="1"/>
          </p:cNvSpPr>
          <p:nvPr>
            <p:ph sz="half" idx="1"/>
          </p:nvPr>
        </p:nvSpPr>
        <p:spPr/>
        <p:txBody>
          <a:bodyPr/>
          <a:lstStyle/>
          <a:p>
            <a:r>
              <a:rPr lang="en-US" dirty="0" smtClean="0"/>
              <a:t>Once you Find the image click on Open </a:t>
            </a:r>
            <a:endParaRPr lang="en-US" dirty="0"/>
          </a:p>
        </p:txBody>
      </p:sp>
      <p:sp>
        <p:nvSpPr>
          <p:cNvPr id="4" name="Content Placeholder 3"/>
          <p:cNvSpPr>
            <a:spLocks noGrp="1"/>
          </p:cNvSpPr>
          <p:nvPr>
            <p:ph sz="half" idx="2"/>
          </p:nvPr>
        </p:nvSpPr>
        <p:spPr/>
        <p:txBody>
          <a:bodyPr/>
          <a:lstStyle/>
          <a:p>
            <a:endParaRPr lang="en-US" dirty="0"/>
          </a:p>
        </p:txBody>
      </p:sp>
      <p:pic>
        <p:nvPicPr>
          <p:cNvPr id="3074" name="Picture 2"/>
          <p:cNvPicPr>
            <a:picLocks noChangeAspect="1" noChangeArrowheads="1"/>
          </p:cNvPicPr>
          <p:nvPr/>
        </p:nvPicPr>
        <p:blipFill>
          <a:blip r:embed="rId2"/>
          <a:srcRect l="3125" t="4688" r="40625" b="17187"/>
          <a:stretch>
            <a:fillRect/>
          </a:stretch>
        </p:blipFill>
        <p:spPr bwMode="auto">
          <a:xfrm>
            <a:off x="5105400" y="1295400"/>
            <a:ext cx="3657600" cy="3810000"/>
          </a:xfrm>
          <a:prstGeom prst="rect">
            <a:avLst/>
          </a:prstGeom>
          <a:noFill/>
          <a:ln w="9525">
            <a:noFill/>
            <a:miter lim="800000"/>
            <a:headEnd/>
            <a:tailEnd/>
          </a:ln>
          <a:effectLst/>
        </p:spPr>
      </p:pic>
      <p:cxnSp>
        <p:nvCxnSpPr>
          <p:cNvPr id="7" name="Straight Arrow Connector 6"/>
          <p:cNvCxnSpPr/>
          <p:nvPr/>
        </p:nvCxnSpPr>
        <p:spPr>
          <a:xfrm>
            <a:off x="3962400" y="1981200"/>
            <a:ext cx="2286000" cy="9144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9" name="Straight Arrow Connector 8"/>
          <p:cNvCxnSpPr/>
          <p:nvPr/>
        </p:nvCxnSpPr>
        <p:spPr>
          <a:xfrm>
            <a:off x="3657600" y="2590800"/>
            <a:ext cx="4343400" cy="6858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you Add a Bitmap to the image? </a:t>
            </a:r>
            <a:endParaRPr lang="en-US" dirty="0"/>
          </a:p>
        </p:txBody>
      </p:sp>
      <p:sp>
        <p:nvSpPr>
          <p:cNvPr id="3" name="Content Placeholder 2"/>
          <p:cNvSpPr>
            <a:spLocks noGrp="1"/>
          </p:cNvSpPr>
          <p:nvPr>
            <p:ph sz="half" idx="1"/>
          </p:nvPr>
        </p:nvSpPr>
        <p:spPr>
          <a:xfrm>
            <a:off x="457200" y="1600200"/>
            <a:ext cx="3429000" cy="4525963"/>
          </a:xfrm>
        </p:spPr>
        <p:txBody>
          <a:bodyPr/>
          <a:lstStyle/>
          <a:p>
            <a:r>
              <a:rPr lang="en-US" dirty="0" smtClean="0"/>
              <a:t>Click on the Show Standard map in Viewpoint so you can see your bitmap on your 3d model</a:t>
            </a:r>
            <a:endParaRPr lang="en-US" dirty="0"/>
          </a:p>
        </p:txBody>
      </p:sp>
      <p:sp>
        <p:nvSpPr>
          <p:cNvPr id="4" name="Content Placeholder 3"/>
          <p:cNvSpPr>
            <a:spLocks noGrp="1"/>
          </p:cNvSpPr>
          <p:nvPr>
            <p:ph sz="half" idx="2"/>
          </p:nvPr>
        </p:nvSpPr>
        <p:spPr/>
        <p:txBody>
          <a:bodyPr/>
          <a:lstStyle/>
          <a:p>
            <a:endParaRPr lang="en-US"/>
          </a:p>
        </p:txBody>
      </p:sp>
      <p:pic>
        <p:nvPicPr>
          <p:cNvPr id="4098" name="Picture 2"/>
          <p:cNvPicPr>
            <a:picLocks noChangeAspect="1" noChangeArrowheads="1"/>
          </p:cNvPicPr>
          <p:nvPr/>
        </p:nvPicPr>
        <p:blipFill>
          <a:blip r:embed="rId2"/>
          <a:srcRect t="1563" r="51563" b="39849"/>
          <a:stretch>
            <a:fillRect/>
          </a:stretch>
        </p:blipFill>
        <p:spPr bwMode="auto">
          <a:xfrm>
            <a:off x="3962400" y="1828800"/>
            <a:ext cx="4673365" cy="4239547"/>
          </a:xfrm>
          <a:prstGeom prst="rect">
            <a:avLst/>
          </a:prstGeom>
          <a:noFill/>
          <a:ln w="9525">
            <a:noFill/>
            <a:miter lim="800000"/>
            <a:headEnd/>
            <a:tailEnd/>
          </a:ln>
          <a:effectLst/>
        </p:spPr>
      </p:pic>
      <p:cxnSp>
        <p:nvCxnSpPr>
          <p:cNvPr id="7" name="Straight Arrow Connector 6"/>
          <p:cNvCxnSpPr/>
          <p:nvPr/>
        </p:nvCxnSpPr>
        <p:spPr>
          <a:xfrm>
            <a:off x="2286000" y="4114800"/>
            <a:ext cx="4114800" cy="13716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in this PowerPoint?</a:t>
            </a:r>
            <a:endParaRPr lang="en-US" dirty="0"/>
          </a:p>
        </p:txBody>
      </p:sp>
      <p:sp>
        <p:nvSpPr>
          <p:cNvPr id="3" name="Content Placeholder 2"/>
          <p:cNvSpPr>
            <a:spLocks noGrp="1"/>
          </p:cNvSpPr>
          <p:nvPr>
            <p:ph idx="1"/>
          </p:nvPr>
        </p:nvSpPr>
        <p:spPr/>
        <p:txBody>
          <a:bodyPr>
            <a:normAutofit lnSpcReduction="10000"/>
          </a:bodyPr>
          <a:lstStyle/>
          <a:p>
            <a:r>
              <a:rPr lang="en-US" dirty="0" smtClean="0"/>
              <a:t>In this PowerPoint you will learn how to complete the basic commands in 3ds Max. If you know the tasks listed below you can create almost any object In 3ds max with a little </a:t>
            </a:r>
            <a:r>
              <a:rPr lang="en-US" dirty="0"/>
              <a:t>c</a:t>
            </a:r>
            <a:r>
              <a:rPr lang="en-US" dirty="0" smtClean="0"/>
              <a:t>ritical thinking!</a:t>
            </a:r>
          </a:p>
          <a:p>
            <a:pPr lvl="1"/>
            <a:r>
              <a:rPr lang="en-US" dirty="0" smtClean="0"/>
              <a:t>The Basic commands in 3ds Max:</a:t>
            </a:r>
          </a:p>
          <a:p>
            <a:pPr lvl="2"/>
            <a:r>
              <a:rPr lang="en-US" dirty="0" smtClean="0"/>
              <a:t>Standard Primitives </a:t>
            </a:r>
          </a:p>
          <a:p>
            <a:pPr lvl="2"/>
            <a:r>
              <a:rPr lang="en-US" dirty="0" smtClean="0"/>
              <a:t>Boolean</a:t>
            </a:r>
          </a:p>
          <a:p>
            <a:pPr lvl="2"/>
            <a:r>
              <a:rPr lang="en-US" dirty="0" smtClean="0"/>
              <a:t>Editable Poly</a:t>
            </a:r>
            <a:endParaRPr lang="en-US" dirty="0"/>
          </a:p>
          <a:p>
            <a:pPr lvl="2"/>
            <a:r>
              <a:rPr lang="en-US" dirty="0" smtClean="0"/>
              <a:t>Add a material (Bitmapping)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you Add a Bitmap to the image? </a:t>
            </a:r>
            <a:endParaRPr lang="en-US" dirty="0"/>
          </a:p>
        </p:txBody>
      </p:sp>
      <p:sp>
        <p:nvSpPr>
          <p:cNvPr id="3" name="Content Placeholder 2"/>
          <p:cNvSpPr>
            <a:spLocks noGrp="1"/>
          </p:cNvSpPr>
          <p:nvPr>
            <p:ph sz="half" idx="1"/>
          </p:nvPr>
        </p:nvSpPr>
        <p:spPr>
          <a:xfrm>
            <a:off x="457200" y="1600200"/>
            <a:ext cx="3429000" cy="4525963"/>
          </a:xfrm>
        </p:spPr>
        <p:txBody>
          <a:bodyPr>
            <a:normAutofit fontScale="92500" lnSpcReduction="10000"/>
          </a:bodyPr>
          <a:lstStyle/>
          <a:p>
            <a:r>
              <a:rPr lang="en-US" dirty="0" smtClean="0"/>
              <a:t>If you are adding a bitmap to all sides your shape may turn out like this one. </a:t>
            </a:r>
          </a:p>
          <a:p>
            <a:r>
              <a:rPr lang="en-US" dirty="0" smtClean="0"/>
              <a:t>If you click on Face from the UVW map Modifier list the bitmap will be placed on all faces of the object and will appear correct. </a:t>
            </a:r>
            <a:endParaRPr lang="en-US" dirty="0"/>
          </a:p>
        </p:txBody>
      </p:sp>
      <p:sp>
        <p:nvSpPr>
          <p:cNvPr id="4" name="Content Placeholder 3"/>
          <p:cNvSpPr>
            <a:spLocks noGrp="1"/>
          </p:cNvSpPr>
          <p:nvPr>
            <p:ph sz="half" idx="2"/>
          </p:nvPr>
        </p:nvSpPr>
        <p:spPr/>
        <p:txBody>
          <a:bodyPr>
            <a:normAutofit fontScale="92500" lnSpcReduction="10000"/>
          </a:bodyPr>
          <a:lstStyle/>
          <a:p>
            <a:endParaRPr lang="en-US"/>
          </a:p>
        </p:txBody>
      </p:sp>
      <p:pic>
        <p:nvPicPr>
          <p:cNvPr id="5123" name="Picture 3"/>
          <p:cNvPicPr>
            <a:picLocks noChangeAspect="1" noChangeArrowheads="1"/>
          </p:cNvPicPr>
          <p:nvPr/>
        </p:nvPicPr>
        <p:blipFill>
          <a:blip r:embed="rId2"/>
          <a:srcRect l="18359" t="21875" r="39453" b="20313"/>
          <a:stretch>
            <a:fillRect/>
          </a:stretch>
        </p:blipFill>
        <p:spPr bwMode="auto">
          <a:xfrm>
            <a:off x="4800600" y="4038600"/>
            <a:ext cx="2743200" cy="2819400"/>
          </a:xfrm>
          <a:prstGeom prst="rect">
            <a:avLst/>
          </a:prstGeom>
          <a:noFill/>
          <a:ln w="9525">
            <a:noFill/>
            <a:miter lim="800000"/>
            <a:headEnd/>
            <a:tailEnd/>
          </a:ln>
          <a:effectLst/>
        </p:spPr>
      </p:pic>
      <p:pic>
        <p:nvPicPr>
          <p:cNvPr id="5122" name="Picture 2"/>
          <p:cNvPicPr>
            <a:picLocks noChangeAspect="1" noChangeArrowheads="1"/>
          </p:cNvPicPr>
          <p:nvPr/>
        </p:nvPicPr>
        <p:blipFill>
          <a:blip r:embed="rId3"/>
          <a:srcRect l="18952" t="20968" b="16129"/>
          <a:stretch>
            <a:fillRect/>
          </a:stretch>
        </p:blipFill>
        <p:spPr bwMode="auto">
          <a:xfrm>
            <a:off x="4038600" y="1524000"/>
            <a:ext cx="5105400" cy="2971800"/>
          </a:xfrm>
          <a:prstGeom prst="rect">
            <a:avLst/>
          </a:prstGeom>
          <a:noFill/>
          <a:ln w="9525">
            <a:noFill/>
            <a:miter lim="800000"/>
            <a:headEnd/>
            <a:tailEnd/>
          </a:ln>
          <a:effectLst/>
        </p:spPr>
      </p:pic>
      <p:cxnSp>
        <p:nvCxnSpPr>
          <p:cNvPr id="8" name="Straight Arrow Connector 7"/>
          <p:cNvCxnSpPr/>
          <p:nvPr/>
        </p:nvCxnSpPr>
        <p:spPr>
          <a:xfrm flipV="1">
            <a:off x="3581400" y="3505200"/>
            <a:ext cx="4343400" cy="4572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in this PowerPoint?</a:t>
            </a:r>
            <a:endParaRPr lang="en-US" dirty="0"/>
          </a:p>
        </p:txBody>
      </p:sp>
      <p:sp>
        <p:nvSpPr>
          <p:cNvPr id="3" name="Content Placeholder 2"/>
          <p:cNvSpPr>
            <a:spLocks noGrp="1"/>
          </p:cNvSpPr>
          <p:nvPr>
            <p:ph idx="1"/>
          </p:nvPr>
        </p:nvSpPr>
        <p:spPr/>
        <p:txBody>
          <a:bodyPr>
            <a:normAutofit lnSpcReduction="10000"/>
          </a:bodyPr>
          <a:lstStyle/>
          <a:p>
            <a:r>
              <a:rPr lang="en-US" dirty="0" smtClean="0"/>
              <a:t>In this PowerPoint you will learn how to complete the basic commands in 3ds Max. If you know the tasks listed below you can create almost any object In 3ds max with a little </a:t>
            </a:r>
            <a:r>
              <a:rPr lang="en-US" dirty="0"/>
              <a:t>c</a:t>
            </a:r>
            <a:r>
              <a:rPr lang="en-US" dirty="0" smtClean="0"/>
              <a:t>ritical thinking!</a:t>
            </a:r>
          </a:p>
          <a:p>
            <a:pPr lvl="1"/>
            <a:r>
              <a:rPr lang="en-US" dirty="0" smtClean="0"/>
              <a:t>The Basic commands in 3ds Max:</a:t>
            </a:r>
          </a:p>
          <a:p>
            <a:pPr lvl="2"/>
            <a:r>
              <a:rPr lang="en-US" dirty="0" smtClean="0"/>
              <a:t>Standard Primitives </a:t>
            </a:r>
          </a:p>
          <a:p>
            <a:pPr lvl="2"/>
            <a:r>
              <a:rPr lang="en-US" dirty="0" smtClean="0"/>
              <a:t>Boolean</a:t>
            </a:r>
          </a:p>
          <a:p>
            <a:pPr lvl="2"/>
            <a:r>
              <a:rPr lang="en-US" dirty="0" smtClean="0"/>
              <a:t>Editable Poly</a:t>
            </a:r>
            <a:endParaRPr lang="en-US" dirty="0"/>
          </a:p>
          <a:p>
            <a:pPr lvl="2"/>
            <a:r>
              <a:rPr lang="en-US" dirty="0" smtClean="0"/>
              <a:t>Add a material (Bitmapping)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you set up your 3ds Max drawings?</a:t>
            </a:r>
            <a:endParaRPr lang="en-US" dirty="0"/>
          </a:p>
        </p:txBody>
      </p:sp>
      <p:sp>
        <p:nvSpPr>
          <p:cNvPr id="3" name="Content Placeholder 2"/>
          <p:cNvSpPr>
            <a:spLocks noGrp="1"/>
          </p:cNvSpPr>
          <p:nvPr>
            <p:ph idx="1"/>
          </p:nvPr>
        </p:nvSpPr>
        <p:spPr>
          <a:xfrm>
            <a:off x="457200" y="1600201"/>
            <a:ext cx="2667000" cy="2667000"/>
          </a:xfrm>
        </p:spPr>
        <p:txBody>
          <a:bodyPr/>
          <a:lstStyle/>
          <a:p>
            <a:r>
              <a:rPr lang="en-US" dirty="0" smtClean="0"/>
              <a:t>Step 1: Maximize Viewpoint Toggle.</a:t>
            </a:r>
            <a:endParaRPr lang="en-US" dirty="0"/>
          </a:p>
        </p:txBody>
      </p:sp>
      <p:pic>
        <p:nvPicPr>
          <p:cNvPr id="1027" name="Picture 3"/>
          <p:cNvPicPr>
            <a:picLocks noChangeAspect="1" noChangeArrowheads="1"/>
          </p:cNvPicPr>
          <p:nvPr/>
        </p:nvPicPr>
        <p:blipFill>
          <a:blip r:embed="rId2"/>
          <a:srcRect l="29687" t="34377"/>
          <a:stretch>
            <a:fillRect/>
          </a:stretch>
        </p:blipFill>
        <p:spPr bwMode="auto">
          <a:xfrm>
            <a:off x="2743200" y="1524000"/>
            <a:ext cx="5987143" cy="4191000"/>
          </a:xfrm>
          <a:prstGeom prst="rect">
            <a:avLst/>
          </a:prstGeom>
          <a:noFill/>
          <a:ln w="9525">
            <a:noFill/>
            <a:miter lim="800000"/>
            <a:headEnd/>
            <a:tailEnd/>
          </a:ln>
          <a:effectLst/>
        </p:spPr>
      </p:pic>
      <p:cxnSp>
        <p:nvCxnSpPr>
          <p:cNvPr id="7" name="Straight Arrow Connector 6"/>
          <p:cNvCxnSpPr/>
          <p:nvPr/>
        </p:nvCxnSpPr>
        <p:spPr>
          <a:xfrm flipV="1">
            <a:off x="6172200" y="5334000"/>
            <a:ext cx="2362200" cy="762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you set up your 3ds Max drawings?</a:t>
            </a:r>
            <a:endParaRPr lang="en-US" dirty="0"/>
          </a:p>
        </p:txBody>
      </p:sp>
      <p:sp>
        <p:nvSpPr>
          <p:cNvPr id="4" name="Content Placeholder 3"/>
          <p:cNvSpPr>
            <a:spLocks noGrp="1"/>
          </p:cNvSpPr>
          <p:nvPr>
            <p:ph sz="half" idx="1"/>
          </p:nvPr>
        </p:nvSpPr>
        <p:spPr>
          <a:xfrm>
            <a:off x="457200" y="1600201"/>
            <a:ext cx="2514600" cy="1752600"/>
          </a:xfrm>
        </p:spPr>
        <p:txBody>
          <a:bodyPr/>
          <a:lstStyle/>
          <a:p>
            <a:r>
              <a:rPr lang="en-US" dirty="0" smtClean="0"/>
              <a:t>Step 2: Change Preferences:</a:t>
            </a:r>
            <a:endParaRPr lang="en-US" dirty="0"/>
          </a:p>
        </p:txBody>
      </p:sp>
      <p:pic>
        <p:nvPicPr>
          <p:cNvPr id="2051" name="Picture 3"/>
          <p:cNvPicPr>
            <a:picLocks noGrp="1" noChangeAspect="1" noChangeArrowheads="1"/>
          </p:cNvPicPr>
          <p:nvPr>
            <p:ph sz="half" idx="2"/>
          </p:nvPr>
        </p:nvPicPr>
        <p:blipFill>
          <a:blip r:embed="rId2"/>
          <a:srcRect l="36250" b="43333"/>
          <a:stretch>
            <a:fillRect/>
          </a:stretch>
        </p:blipFill>
        <p:spPr bwMode="auto">
          <a:xfrm>
            <a:off x="2971800" y="2057400"/>
            <a:ext cx="6172200" cy="41148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you set up your 3ds Max drawings?</a:t>
            </a:r>
            <a:endParaRPr lang="en-US" dirty="0"/>
          </a:p>
        </p:txBody>
      </p:sp>
      <p:sp>
        <p:nvSpPr>
          <p:cNvPr id="3" name="Content Placeholder 2"/>
          <p:cNvSpPr>
            <a:spLocks noGrp="1"/>
          </p:cNvSpPr>
          <p:nvPr>
            <p:ph sz="half" idx="1"/>
          </p:nvPr>
        </p:nvSpPr>
        <p:spPr>
          <a:xfrm>
            <a:off x="457200" y="1600201"/>
            <a:ext cx="2743200" cy="1219200"/>
          </a:xfrm>
        </p:spPr>
        <p:txBody>
          <a:bodyPr>
            <a:normAutofit fontScale="92500" lnSpcReduction="10000"/>
          </a:bodyPr>
          <a:lstStyle/>
          <a:p>
            <a:r>
              <a:rPr lang="en-US" dirty="0" smtClean="0"/>
              <a:t>Step 3: Scene undo  Levels to 100</a:t>
            </a:r>
            <a:endParaRPr lang="en-US" dirty="0"/>
          </a:p>
        </p:txBody>
      </p:sp>
      <p:sp>
        <p:nvSpPr>
          <p:cNvPr id="4" name="Content Placeholder 3"/>
          <p:cNvSpPr>
            <a:spLocks noGrp="1"/>
          </p:cNvSpPr>
          <p:nvPr>
            <p:ph sz="half" idx="2"/>
          </p:nvPr>
        </p:nvSpPr>
        <p:spPr/>
        <p:txBody>
          <a:bodyPr>
            <a:normAutofit fontScale="92500" lnSpcReduction="10000"/>
          </a:bodyPr>
          <a:lstStyle/>
          <a:p>
            <a:endParaRPr lang="en-US"/>
          </a:p>
        </p:txBody>
      </p:sp>
      <p:pic>
        <p:nvPicPr>
          <p:cNvPr id="3074" name="Picture 2"/>
          <p:cNvPicPr>
            <a:picLocks noChangeAspect="1" noChangeArrowheads="1"/>
          </p:cNvPicPr>
          <p:nvPr/>
        </p:nvPicPr>
        <p:blipFill>
          <a:blip r:embed="rId2"/>
          <a:srcRect l="7422" t="1563" r="33984" b="37500"/>
          <a:stretch>
            <a:fillRect/>
          </a:stretch>
        </p:blipFill>
        <p:spPr bwMode="auto">
          <a:xfrm>
            <a:off x="2895600" y="1447800"/>
            <a:ext cx="5763846" cy="4800600"/>
          </a:xfrm>
          <a:prstGeom prst="rect">
            <a:avLst/>
          </a:prstGeom>
          <a:noFill/>
          <a:ln w="9525">
            <a:noFill/>
            <a:miter lim="800000"/>
            <a:headEnd/>
            <a:tailEnd/>
          </a:ln>
          <a:effectLst/>
        </p:spPr>
      </p:pic>
      <p:cxnSp>
        <p:nvCxnSpPr>
          <p:cNvPr id="7" name="Straight Arrow Connector 6"/>
          <p:cNvCxnSpPr/>
          <p:nvPr/>
        </p:nvCxnSpPr>
        <p:spPr>
          <a:xfrm flipV="1">
            <a:off x="2514600" y="3124200"/>
            <a:ext cx="1828800" cy="609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you set up your 3ds Max drawings?</a:t>
            </a:r>
            <a:endParaRPr lang="en-US" dirty="0"/>
          </a:p>
        </p:txBody>
      </p:sp>
      <p:sp>
        <p:nvSpPr>
          <p:cNvPr id="3" name="Content Placeholder 2"/>
          <p:cNvSpPr>
            <a:spLocks noGrp="1"/>
          </p:cNvSpPr>
          <p:nvPr>
            <p:ph sz="half" idx="1"/>
          </p:nvPr>
        </p:nvSpPr>
        <p:spPr>
          <a:xfrm>
            <a:off x="457200" y="4038600"/>
            <a:ext cx="2209800" cy="2362200"/>
          </a:xfrm>
        </p:spPr>
        <p:txBody>
          <a:bodyPr/>
          <a:lstStyle/>
          <a:p>
            <a:r>
              <a:rPr lang="en-US" dirty="0" smtClean="0"/>
              <a:t>Step 5: Press OK at the bottom Right of the Screen</a:t>
            </a:r>
            <a:endParaRPr lang="en-US" dirty="0"/>
          </a:p>
        </p:txBody>
      </p:sp>
      <p:sp>
        <p:nvSpPr>
          <p:cNvPr id="4" name="Content Placeholder 3"/>
          <p:cNvSpPr>
            <a:spLocks noGrp="1"/>
          </p:cNvSpPr>
          <p:nvPr>
            <p:ph sz="half" idx="2"/>
          </p:nvPr>
        </p:nvSpPr>
        <p:spPr/>
        <p:txBody>
          <a:bodyPr/>
          <a:lstStyle/>
          <a:p>
            <a:endParaRPr lang="en-US"/>
          </a:p>
        </p:txBody>
      </p:sp>
      <p:pic>
        <p:nvPicPr>
          <p:cNvPr id="4098" name="Picture 2"/>
          <p:cNvPicPr>
            <a:picLocks noChangeAspect="1" noChangeArrowheads="1"/>
          </p:cNvPicPr>
          <p:nvPr/>
        </p:nvPicPr>
        <p:blipFill>
          <a:blip r:embed="rId2"/>
          <a:srcRect r="42578" b="15625"/>
          <a:stretch>
            <a:fillRect/>
          </a:stretch>
        </p:blipFill>
        <p:spPr bwMode="auto">
          <a:xfrm>
            <a:off x="3429000" y="1447800"/>
            <a:ext cx="4909255" cy="5410200"/>
          </a:xfrm>
          <a:prstGeom prst="rect">
            <a:avLst/>
          </a:prstGeom>
          <a:noFill/>
          <a:ln w="9525">
            <a:noFill/>
            <a:miter lim="800000"/>
            <a:headEnd/>
            <a:tailEnd/>
          </a:ln>
          <a:effectLst/>
        </p:spPr>
      </p:pic>
      <p:cxnSp>
        <p:nvCxnSpPr>
          <p:cNvPr id="7" name="Straight Arrow Connector 6"/>
          <p:cNvCxnSpPr/>
          <p:nvPr/>
        </p:nvCxnSpPr>
        <p:spPr>
          <a:xfrm flipV="1">
            <a:off x="3048000" y="2286000"/>
            <a:ext cx="2209800" cy="152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rot="16200000" flipH="1">
            <a:off x="2324100" y="3238500"/>
            <a:ext cx="2895600" cy="1752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 name="Content Placeholder 2"/>
          <p:cNvSpPr txBox="1">
            <a:spLocks/>
          </p:cNvSpPr>
          <p:nvPr/>
        </p:nvSpPr>
        <p:spPr>
          <a:xfrm>
            <a:off x="457200" y="1295400"/>
            <a:ext cx="2209800" cy="2362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Step 4: Turn off Auto backup</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Primitives Tips:</a:t>
            </a:r>
            <a:endParaRPr lang="en-US" dirty="0"/>
          </a:p>
        </p:txBody>
      </p:sp>
      <p:sp>
        <p:nvSpPr>
          <p:cNvPr id="6" name="Content Placeholder 5"/>
          <p:cNvSpPr>
            <a:spLocks noGrp="1"/>
          </p:cNvSpPr>
          <p:nvPr>
            <p:ph sz="half" idx="1"/>
          </p:nvPr>
        </p:nvSpPr>
        <p:spPr>
          <a:xfrm>
            <a:off x="457200" y="1219200"/>
            <a:ext cx="4038600" cy="5334000"/>
          </a:xfrm>
        </p:spPr>
        <p:txBody>
          <a:bodyPr>
            <a:normAutofit/>
          </a:bodyPr>
          <a:lstStyle/>
          <a:p>
            <a:r>
              <a:rPr lang="en-US" dirty="0" smtClean="0"/>
              <a:t>The Sun Creates all objects</a:t>
            </a:r>
          </a:p>
          <a:p>
            <a:r>
              <a:rPr lang="en-US" dirty="0" smtClean="0"/>
              <a:t>The rainbow Modifies objects</a:t>
            </a:r>
          </a:p>
          <a:p>
            <a:r>
              <a:rPr lang="en-US" dirty="0" smtClean="0"/>
              <a:t>There are more objects from the drop down menu</a:t>
            </a:r>
          </a:p>
          <a:p>
            <a:r>
              <a:rPr lang="en-US" dirty="0" smtClean="0"/>
              <a:t>Name and Color can be use to name the object and change the color (Duh)</a:t>
            </a:r>
            <a:endParaRPr lang="en-US" dirty="0"/>
          </a:p>
        </p:txBody>
      </p:sp>
      <p:sp>
        <p:nvSpPr>
          <p:cNvPr id="7" name="Content Placeholder 6"/>
          <p:cNvSpPr>
            <a:spLocks noGrp="1"/>
          </p:cNvSpPr>
          <p:nvPr>
            <p:ph sz="half" idx="2"/>
          </p:nvPr>
        </p:nvSpPr>
        <p:spPr/>
        <p:txBody>
          <a:bodyPr>
            <a:normAutofit/>
          </a:bodyPr>
          <a:lstStyle/>
          <a:p>
            <a:endParaRPr lang="en-US" dirty="0"/>
          </a:p>
        </p:txBody>
      </p:sp>
      <p:pic>
        <p:nvPicPr>
          <p:cNvPr id="5123" name="Picture 3"/>
          <p:cNvPicPr>
            <a:picLocks noChangeAspect="1" noChangeArrowheads="1"/>
          </p:cNvPicPr>
          <p:nvPr/>
        </p:nvPicPr>
        <p:blipFill>
          <a:blip r:embed="rId2"/>
          <a:srcRect l="76563" t="21875" b="20313"/>
          <a:stretch>
            <a:fillRect/>
          </a:stretch>
        </p:blipFill>
        <p:spPr bwMode="auto">
          <a:xfrm>
            <a:off x="4953000" y="1295399"/>
            <a:ext cx="3810000" cy="5248883"/>
          </a:xfrm>
          <a:prstGeom prst="rect">
            <a:avLst/>
          </a:prstGeom>
          <a:noFill/>
          <a:ln w="9525">
            <a:noFill/>
            <a:miter lim="800000"/>
            <a:headEnd/>
            <a:tailEnd/>
          </a:ln>
          <a:effectLst/>
        </p:spPr>
      </p:pic>
      <p:cxnSp>
        <p:nvCxnSpPr>
          <p:cNvPr id="11" name="Straight Arrow Connector 10"/>
          <p:cNvCxnSpPr/>
          <p:nvPr/>
        </p:nvCxnSpPr>
        <p:spPr>
          <a:xfrm flipV="1">
            <a:off x="3733800" y="1524000"/>
            <a:ext cx="1371600" cy="152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flipV="1">
            <a:off x="3733800" y="1600200"/>
            <a:ext cx="1905000" cy="1066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flipV="1">
            <a:off x="3962400" y="2438400"/>
            <a:ext cx="1981200" cy="1143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a:off x="4038600" y="5105400"/>
            <a:ext cx="1219200" cy="76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some Standard Primitive Tips Continued:</a:t>
            </a:r>
            <a:endParaRPr lang="en-US" dirty="0"/>
          </a:p>
        </p:txBody>
      </p:sp>
      <p:sp>
        <p:nvSpPr>
          <p:cNvPr id="3" name="Content Placeholder 2"/>
          <p:cNvSpPr>
            <a:spLocks noGrp="1"/>
          </p:cNvSpPr>
          <p:nvPr>
            <p:ph sz="half" idx="1"/>
          </p:nvPr>
        </p:nvSpPr>
        <p:spPr>
          <a:xfrm>
            <a:off x="0" y="1676400"/>
            <a:ext cx="2743200" cy="4525963"/>
          </a:xfrm>
        </p:spPr>
        <p:txBody>
          <a:bodyPr>
            <a:normAutofit fontScale="92500"/>
          </a:bodyPr>
          <a:lstStyle/>
          <a:p>
            <a:r>
              <a:rPr lang="en-US" dirty="0" smtClean="0"/>
              <a:t>Always draw in the Top View</a:t>
            </a:r>
          </a:p>
          <a:p>
            <a:r>
              <a:rPr lang="en-US" dirty="0" smtClean="0"/>
              <a:t>Center the View Using the lower Coordinates set the first shape to 0,0,0</a:t>
            </a:r>
          </a:p>
          <a:p>
            <a:pPr lvl="1"/>
            <a:r>
              <a:rPr lang="en-US" dirty="0" smtClean="0"/>
              <a:t>*Tip Select and Move as well as the object must be selected!</a:t>
            </a:r>
            <a:endParaRPr lang="en-US" dirty="0"/>
          </a:p>
        </p:txBody>
      </p:sp>
      <p:sp>
        <p:nvSpPr>
          <p:cNvPr id="4" name="Content Placeholder 3"/>
          <p:cNvSpPr>
            <a:spLocks noGrp="1"/>
          </p:cNvSpPr>
          <p:nvPr>
            <p:ph sz="half" idx="2"/>
          </p:nvPr>
        </p:nvSpPr>
        <p:spPr/>
        <p:txBody>
          <a:bodyPr>
            <a:normAutofit fontScale="92500"/>
          </a:bodyPr>
          <a:lstStyle/>
          <a:p>
            <a:endParaRPr lang="en-US"/>
          </a:p>
        </p:txBody>
      </p:sp>
      <p:pic>
        <p:nvPicPr>
          <p:cNvPr id="6146" name="Picture 2"/>
          <p:cNvPicPr>
            <a:picLocks noChangeAspect="1" noChangeArrowheads="1"/>
          </p:cNvPicPr>
          <p:nvPr/>
        </p:nvPicPr>
        <p:blipFill>
          <a:blip r:embed="rId2"/>
          <a:srcRect/>
          <a:stretch>
            <a:fillRect/>
          </a:stretch>
        </p:blipFill>
        <p:spPr bwMode="auto">
          <a:xfrm>
            <a:off x="3200400" y="1371600"/>
            <a:ext cx="5740400" cy="4876800"/>
          </a:xfrm>
          <a:prstGeom prst="rect">
            <a:avLst/>
          </a:prstGeom>
          <a:noFill/>
          <a:ln w="9525">
            <a:noFill/>
            <a:miter lim="800000"/>
            <a:headEnd/>
            <a:tailEnd/>
          </a:ln>
          <a:effectLst/>
        </p:spPr>
      </p:pic>
      <p:cxnSp>
        <p:nvCxnSpPr>
          <p:cNvPr id="7" name="Straight Arrow Connector 6"/>
          <p:cNvCxnSpPr/>
          <p:nvPr/>
        </p:nvCxnSpPr>
        <p:spPr>
          <a:xfrm>
            <a:off x="2438400" y="2209800"/>
            <a:ext cx="990600" cy="533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a:off x="2438400" y="4495800"/>
            <a:ext cx="2057400" cy="1295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you Modify your Standard Primitive?</a:t>
            </a:r>
            <a:endParaRPr lang="en-US" dirty="0"/>
          </a:p>
        </p:txBody>
      </p:sp>
      <p:sp>
        <p:nvSpPr>
          <p:cNvPr id="3" name="Content Placeholder 2"/>
          <p:cNvSpPr>
            <a:spLocks noGrp="1"/>
          </p:cNvSpPr>
          <p:nvPr>
            <p:ph sz="half" idx="1"/>
          </p:nvPr>
        </p:nvSpPr>
        <p:spPr>
          <a:xfrm>
            <a:off x="457200" y="1600200"/>
            <a:ext cx="3581400" cy="5257800"/>
          </a:xfrm>
        </p:spPr>
        <p:txBody>
          <a:bodyPr>
            <a:normAutofit/>
          </a:bodyPr>
          <a:lstStyle/>
          <a:p>
            <a:r>
              <a:rPr lang="en-US" dirty="0" smtClean="0"/>
              <a:t>Click on the blue rainbow (Bent tube)</a:t>
            </a:r>
          </a:p>
          <a:p>
            <a:r>
              <a:rPr lang="en-US" dirty="0" smtClean="0"/>
              <a:t>Change the Parameters to the desired length, width and Height</a:t>
            </a:r>
          </a:p>
          <a:p>
            <a:r>
              <a:rPr lang="en-US" dirty="0" smtClean="0"/>
              <a:t>Segments (</a:t>
            </a:r>
            <a:r>
              <a:rPr lang="en-US" dirty="0" err="1" smtClean="0"/>
              <a:t>segs</a:t>
            </a:r>
            <a:r>
              <a:rPr lang="en-US" dirty="0" smtClean="0"/>
              <a:t>) can be use to manipulate your object using Editable Poly later</a:t>
            </a:r>
            <a:endParaRPr lang="en-US" dirty="0"/>
          </a:p>
        </p:txBody>
      </p:sp>
      <p:sp>
        <p:nvSpPr>
          <p:cNvPr id="4" name="Content Placeholder 3"/>
          <p:cNvSpPr>
            <a:spLocks noGrp="1"/>
          </p:cNvSpPr>
          <p:nvPr>
            <p:ph sz="half" idx="2"/>
          </p:nvPr>
        </p:nvSpPr>
        <p:spPr/>
        <p:txBody>
          <a:bodyPr>
            <a:normAutofit/>
          </a:bodyPr>
          <a:lstStyle/>
          <a:p>
            <a:endParaRPr lang="en-US"/>
          </a:p>
        </p:txBody>
      </p:sp>
      <p:pic>
        <p:nvPicPr>
          <p:cNvPr id="7170" name="Picture 2"/>
          <p:cNvPicPr>
            <a:picLocks noChangeAspect="1" noChangeArrowheads="1"/>
          </p:cNvPicPr>
          <p:nvPr/>
        </p:nvPicPr>
        <p:blipFill>
          <a:blip r:embed="rId2"/>
          <a:srcRect l="50782"/>
          <a:stretch>
            <a:fillRect/>
          </a:stretch>
        </p:blipFill>
        <p:spPr bwMode="auto">
          <a:xfrm>
            <a:off x="4343400" y="1400629"/>
            <a:ext cx="4267200" cy="5457371"/>
          </a:xfrm>
          <a:prstGeom prst="rect">
            <a:avLst/>
          </a:prstGeom>
          <a:noFill/>
          <a:ln w="9525">
            <a:noFill/>
            <a:miter lim="800000"/>
            <a:headEnd/>
            <a:tailEnd/>
          </a:ln>
          <a:effectLst/>
        </p:spPr>
      </p:pic>
      <p:cxnSp>
        <p:nvCxnSpPr>
          <p:cNvPr id="7" name="Straight Arrow Connector 6"/>
          <p:cNvCxnSpPr/>
          <p:nvPr/>
        </p:nvCxnSpPr>
        <p:spPr>
          <a:xfrm>
            <a:off x="3429000" y="3505200"/>
            <a:ext cx="3810000" cy="1219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p:nvPr/>
        </p:nvCxnSpPr>
        <p:spPr>
          <a:xfrm>
            <a:off x="3581400" y="2057400"/>
            <a:ext cx="3276600" cy="533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a:off x="3200400" y="5257800"/>
            <a:ext cx="3657600" cy="2286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756</Words>
  <Application>Microsoft Office PowerPoint</Application>
  <PresentationFormat>On-screen Show (4:3)</PresentationFormat>
  <Paragraphs>73</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Basic Commands in 3ds Max</vt:lpstr>
      <vt:lpstr>What is in this PowerPoint?</vt:lpstr>
      <vt:lpstr>How do you set up your 3ds Max drawings?</vt:lpstr>
      <vt:lpstr>How do you set up your 3ds Max drawings?</vt:lpstr>
      <vt:lpstr>How do you set up your 3ds Max drawings?</vt:lpstr>
      <vt:lpstr>How do you set up your 3ds Max drawings?</vt:lpstr>
      <vt:lpstr>Standard Primitives Tips:</vt:lpstr>
      <vt:lpstr>What are some Standard Primitive Tips Continued:</vt:lpstr>
      <vt:lpstr>How do you Modify your Standard Primitive?</vt:lpstr>
      <vt:lpstr>How do you modify the Standard Primitives Using Editable Poly</vt:lpstr>
      <vt:lpstr>What can you do with the Editable Poly using Vertices and Polygon?</vt:lpstr>
      <vt:lpstr>What can you do with the Editable Poly using Vertices and Polygon?</vt:lpstr>
      <vt:lpstr>How do you combine two shapes using Boolean?</vt:lpstr>
      <vt:lpstr>How do you combine two shapes using Boolean?</vt:lpstr>
      <vt:lpstr>How do you Add a Bitmap to the image? </vt:lpstr>
      <vt:lpstr>How do you Add a Bitmap to the image? </vt:lpstr>
      <vt:lpstr>How do you Add a Bitmap to the image? </vt:lpstr>
      <vt:lpstr>How do you Add a Bitmap to the image? </vt:lpstr>
      <vt:lpstr>How do you Add a Bitmap to the image? </vt:lpstr>
      <vt:lpstr>How do you Add a Bitmap to the image? </vt:lpstr>
      <vt:lpstr>What is in this PowerPoint?</vt:lpstr>
    </vt:vector>
  </TitlesOfParts>
  <Company>Charlotte-Mecklenburg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Commands in 3ds Max</dc:title>
  <dc:creator>christopherd.herman</dc:creator>
  <cp:lastModifiedBy>christopherd.herman</cp:lastModifiedBy>
  <cp:revision>4</cp:revision>
  <dcterms:created xsi:type="dcterms:W3CDTF">2014-03-05T12:47:51Z</dcterms:created>
  <dcterms:modified xsi:type="dcterms:W3CDTF">2014-03-06T19:53:46Z</dcterms:modified>
</cp:coreProperties>
</file>